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0" r:id="rId1"/>
    <p:sldMasterId id="2147483959" r:id="rId2"/>
    <p:sldMasterId id="2147483972" r:id="rId3"/>
    <p:sldMasterId id="2147483991" r:id="rId4"/>
  </p:sldMasterIdLst>
  <p:notesMasterIdLst>
    <p:notesMasterId r:id="rId34"/>
  </p:notesMasterIdLst>
  <p:handoutMasterIdLst>
    <p:handoutMasterId r:id="rId35"/>
  </p:handoutMasterIdLst>
  <p:sldIdLst>
    <p:sldId id="876" r:id="rId5"/>
    <p:sldId id="902" r:id="rId6"/>
    <p:sldId id="903" r:id="rId7"/>
    <p:sldId id="879" r:id="rId8"/>
    <p:sldId id="880" r:id="rId9"/>
    <p:sldId id="881" r:id="rId10"/>
    <p:sldId id="882" r:id="rId11"/>
    <p:sldId id="883" r:id="rId12"/>
    <p:sldId id="884" r:id="rId13"/>
    <p:sldId id="885" r:id="rId14"/>
    <p:sldId id="904" r:id="rId15"/>
    <p:sldId id="905" r:id="rId16"/>
    <p:sldId id="906" r:id="rId17"/>
    <p:sldId id="889" r:id="rId18"/>
    <p:sldId id="890" r:id="rId19"/>
    <p:sldId id="891" r:id="rId20"/>
    <p:sldId id="892" r:id="rId21"/>
    <p:sldId id="893" r:id="rId22"/>
    <p:sldId id="894" r:id="rId23"/>
    <p:sldId id="895" r:id="rId24"/>
    <p:sldId id="896" r:id="rId25"/>
    <p:sldId id="897" r:id="rId26"/>
    <p:sldId id="898" r:id="rId27"/>
    <p:sldId id="899" r:id="rId28"/>
    <p:sldId id="900" r:id="rId29"/>
    <p:sldId id="901" r:id="rId30"/>
    <p:sldId id="907" r:id="rId31"/>
    <p:sldId id="908" r:id="rId32"/>
    <p:sldId id="909" r:id="rId33"/>
  </p:sldIdLst>
  <p:sldSz cx="12188825" cy="6858000"/>
  <p:notesSz cx="7010400" cy="9296400"/>
  <p:defaultTex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p:defaultTextStyle>
  <p:extLst>
    <p:ext uri="{521415D9-36F7-43E2-AB2F-B90AF26B5E84}">
      <p14:sectionLst xmlns:p14="http://schemas.microsoft.com/office/powerpoint/2010/main">
        <p14:section name="Starter" id="{874B408F-F8B0-4E12-B193-84DE8BC995D5}">
          <p14:sldIdLst>
            <p14:sldId id="876"/>
            <p14:sldId id="902"/>
            <p14:sldId id="903"/>
          </p14:sldIdLst>
        </p14:section>
        <p14:section name="Our Three Pillars" id="{65FFDAFD-9A7A-4A54-87F2-00A448B130A4}">
          <p14:sldIdLst>
            <p14:sldId id="879"/>
            <p14:sldId id="880"/>
            <p14:sldId id="881"/>
            <p14:sldId id="882"/>
          </p14:sldIdLst>
        </p14:section>
        <p14:section name="Harmony Introduction" id="{2B68645E-A850-4C8E-B4E6-6BA49F724FBF}">
          <p14:sldIdLst>
            <p14:sldId id="883"/>
            <p14:sldId id="884"/>
            <p14:sldId id="885"/>
            <p14:sldId id="904"/>
            <p14:sldId id="905"/>
            <p14:sldId id="906"/>
            <p14:sldId id="889"/>
            <p14:sldId id="890"/>
            <p14:sldId id="891"/>
            <p14:sldId id="892"/>
            <p14:sldId id="893"/>
          </p14:sldIdLst>
        </p14:section>
        <p14:section name="Harmony Product Breakdown" id="{4FD99138-AB90-406A-9047-674E898FEBF6}">
          <p14:sldIdLst>
            <p14:sldId id="894"/>
            <p14:sldId id="895"/>
            <p14:sldId id="896"/>
            <p14:sldId id="897"/>
            <p14:sldId id="898"/>
          </p14:sldIdLst>
        </p14:section>
        <p14:section name="Harmony Close" id="{8DF12048-815F-41EF-A9A1-C98D564EF4C1}">
          <p14:sldIdLst>
            <p14:sldId id="899"/>
            <p14:sldId id="900"/>
            <p14:sldId id="901"/>
          </p14:sldIdLst>
        </p14:section>
        <p14:section name="Appendix" id="{2168A49C-83CC-4370-86D5-A872082FE479}">
          <p14:sldIdLst>
            <p14:sldId id="907"/>
            <p14:sldId id="908"/>
            <p14:sldId id="909"/>
          </p14:sldIdLst>
        </p14:section>
      </p14:sectionLst>
    </p:ext>
    <p:ext uri="{EFAFB233-063F-42B5-8137-9DF3F51BA10A}">
      <p15:sldGuideLst xmlns:p15="http://schemas.microsoft.com/office/powerpoint/2012/main">
        <p15:guide id="1" orient="horz" pos="1449">
          <p15:clr>
            <a:srgbClr val="A4A3A4"/>
          </p15:clr>
        </p15:guide>
        <p15:guide id="2" orient="horz" pos="4270">
          <p15:clr>
            <a:srgbClr val="A4A3A4"/>
          </p15:clr>
        </p15:guide>
        <p15:guide id="3" orient="horz" pos="3379">
          <p15:clr>
            <a:srgbClr val="A4A3A4"/>
          </p15:clr>
        </p15:guide>
        <p15:guide id="4" orient="horz" pos="536">
          <p15:clr>
            <a:srgbClr val="A4A3A4"/>
          </p15:clr>
        </p15:guide>
        <p15:guide id="5" orient="horz" pos="2476">
          <p15:clr>
            <a:srgbClr val="A4A3A4"/>
          </p15:clr>
        </p15:guide>
        <p15:guide id="6" orient="horz" pos="4202">
          <p15:clr>
            <a:srgbClr val="A4A3A4"/>
          </p15:clr>
        </p15:guide>
        <p15:guide id="7" pos="647" userDrawn="1">
          <p15:clr>
            <a:srgbClr val="A4A3A4"/>
          </p15:clr>
        </p15:guide>
        <p15:guide id="8" pos="2367">
          <p15:clr>
            <a:srgbClr val="A4A3A4"/>
          </p15:clr>
        </p15:guide>
        <p15:guide id="9" pos="3388">
          <p15:clr>
            <a:srgbClr val="A4A3A4"/>
          </p15:clr>
        </p15:guide>
        <p15:guide id="10" orient="horz" pos="136">
          <p15:clr>
            <a:srgbClr val="A4A3A4"/>
          </p15:clr>
        </p15:guide>
        <p15:guide id="11" orient="horz" pos="620">
          <p15:clr>
            <a:srgbClr val="A4A3A4"/>
          </p15:clr>
        </p15:guide>
        <p15:guide id="12" orient="horz" pos="397">
          <p15:clr>
            <a:srgbClr val="A4A3A4"/>
          </p15:clr>
        </p15:guide>
        <p15:guide id="13" pos="5174">
          <p15:clr>
            <a:srgbClr val="A4A3A4"/>
          </p15:clr>
        </p15:guide>
        <p15:guide id="14" pos="3860">
          <p15:clr>
            <a:srgbClr val="A4A3A4"/>
          </p15:clr>
        </p15:guide>
        <p15:guide id="15" pos="6919">
          <p15:clr>
            <a:srgbClr val="A4A3A4"/>
          </p15:clr>
        </p15:guide>
        <p15:guide id="16" pos="7215">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chel Peak" initials="" lastIdx="8" clrIdx="0"/>
  <p:cmAuthor id="1" name="Shay Barak" initials="SB"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39E7"/>
    <a:srgbClr val="000000"/>
    <a:srgbClr val="4A206A"/>
    <a:srgbClr val="D5E2FF"/>
    <a:srgbClr val="4D4D4F"/>
    <a:srgbClr val="D51067"/>
    <a:srgbClr val="FFFFFF"/>
    <a:srgbClr val="920053"/>
    <a:srgbClr val="57CBFF"/>
    <a:srgbClr val="85C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65" autoAdjust="0"/>
    <p:restoredTop sz="75679" autoAdjust="0"/>
  </p:normalViewPr>
  <p:slideViewPr>
    <p:cSldViewPr snapToGrid="0" snapToObjects="1">
      <p:cViewPr varScale="1">
        <p:scale>
          <a:sx n="88" d="100"/>
          <a:sy n="88" d="100"/>
        </p:scale>
        <p:origin x="1014" y="84"/>
      </p:cViewPr>
      <p:guideLst>
        <p:guide orient="horz" pos="1449"/>
        <p:guide orient="horz" pos="4270"/>
        <p:guide orient="horz" pos="3379"/>
        <p:guide orient="horz" pos="536"/>
        <p:guide orient="horz" pos="2476"/>
        <p:guide orient="horz" pos="4202"/>
        <p:guide pos="647"/>
        <p:guide pos="2367"/>
        <p:guide pos="3388"/>
        <p:guide orient="horz" pos="136"/>
        <p:guide orient="horz" pos="620"/>
        <p:guide orient="horz" pos="397"/>
        <p:guide pos="5174"/>
        <p:guide pos="3860"/>
        <p:guide pos="6919"/>
        <p:guide pos="7215"/>
      </p:guideLst>
    </p:cSldViewPr>
  </p:slideViewPr>
  <p:outlineViewPr>
    <p:cViewPr>
      <p:scale>
        <a:sx n="33" d="100"/>
        <a:sy n="33" d="100"/>
      </p:scale>
      <p:origin x="0" y="-9186"/>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79" d="100"/>
          <a:sy n="79" d="100"/>
        </p:scale>
        <p:origin x="-2904" y="-6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effectLst>
              <a:outerShdw blurRad="254000" dist="266700" dir="5400000" sx="102000" sy="102000" algn="ctr" rotWithShape="0">
                <a:prstClr val="black">
                  <a:alpha val="50000"/>
                </a:prstClr>
              </a:outerShdw>
            </a:effectLst>
            <a:scene3d>
              <a:camera prst="orthographicFront"/>
              <a:lightRig rig="threePt" dir="t"/>
            </a:scene3d>
            <a:sp3d/>
          </c:spPr>
          <c:explosion val="6"/>
          <c:dPt>
            <c:idx val="0"/>
            <c:bubble3D val="0"/>
            <c:spPr>
              <a:solidFill>
                <a:schemeClr val="accent1"/>
              </a:solidFill>
              <a:ln>
                <a:noFill/>
              </a:ln>
              <a:effectLst>
                <a:outerShdw blurRad="254000" dist="266700" dir="5400000" sx="102000" sy="102000" algn="ctr" rotWithShape="0">
                  <a:prstClr val="black">
                    <a:alpha val="50000"/>
                  </a:prstClr>
                </a:outerShdw>
              </a:effectLst>
              <a:scene3d>
                <a:camera prst="orthographicFront"/>
                <a:lightRig rig="threePt" dir="t"/>
              </a:scene3d>
              <a:sp3d/>
            </c:spPr>
          </c:dPt>
          <c:dPt>
            <c:idx val="1"/>
            <c:bubble3D val="0"/>
            <c:spPr>
              <a:solidFill>
                <a:schemeClr val="accent2"/>
              </a:solidFill>
              <a:ln>
                <a:noFill/>
              </a:ln>
              <a:effectLst>
                <a:outerShdw blurRad="254000" dist="266700" dir="5400000" sx="102000" sy="102000" algn="ctr" rotWithShape="0">
                  <a:prstClr val="black">
                    <a:alpha val="50000"/>
                  </a:prstClr>
                </a:outerShdw>
              </a:effectLst>
              <a:scene3d>
                <a:camera prst="orthographicFront"/>
                <a:lightRig rig="threePt" dir="t"/>
              </a:scene3d>
              <a:sp3d/>
            </c:spPr>
          </c:dPt>
          <c:dPt>
            <c:idx val="2"/>
            <c:bubble3D val="0"/>
            <c:spPr>
              <a:solidFill>
                <a:schemeClr val="accent3"/>
              </a:solidFill>
              <a:ln>
                <a:noFill/>
              </a:ln>
              <a:effectLst>
                <a:outerShdw blurRad="254000" dist="266700" dir="5400000" sx="102000" sy="102000" algn="ctr" rotWithShape="0">
                  <a:prstClr val="black">
                    <a:alpha val="50000"/>
                  </a:prstClr>
                </a:outerShdw>
              </a:effectLst>
              <a:scene3d>
                <a:camera prst="orthographicFront"/>
                <a:lightRig rig="threePt" dir="t"/>
              </a:scene3d>
              <a:sp3d/>
            </c:spPr>
          </c:dPt>
          <c:dPt>
            <c:idx val="3"/>
            <c:bubble3D val="0"/>
            <c:spPr>
              <a:solidFill>
                <a:schemeClr val="accent4"/>
              </a:solidFill>
              <a:ln>
                <a:noFill/>
              </a:ln>
              <a:effectLst>
                <a:outerShdw blurRad="254000" dist="266700" dir="5400000" sx="102000" sy="102000" algn="ctr" rotWithShape="0">
                  <a:prstClr val="black">
                    <a:alpha val="50000"/>
                  </a:prstClr>
                </a:outerShdw>
              </a:effectLst>
              <a:scene3d>
                <a:camera prst="orthographicFront"/>
                <a:lightRig rig="threePt" dir="t"/>
              </a:scene3d>
              <a:sp3d/>
            </c:spPr>
          </c:dPt>
          <c:dPt>
            <c:idx val="4"/>
            <c:bubble3D val="0"/>
            <c:spPr>
              <a:solidFill>
                <a:schemeClr val="accent5"/>
              </a:solidFill>
              <a:ln>
                <a:noFill/>
              </a:ln>
              <a:effectLst>
                <a:outerShdw blurRad="254000" dist="266700" dir="5400000" sx="102000" sy="102000" algn="ctr" rotWithShape="0">
                  <a:prstClr val="black">
                    <a:alpha val="50000"/>
                  </a:prstClr>
                </a:outerShdw>
              </a:effectLst>
              <a:scene3d>
                <a:camera prst="orthographicFront"/>
                <a:lightRig rig="threePt" dir="t"/>
              </a:scene3d>
              <a:sp3d/>
            </c:spPr>
          </c:dPt>
          <c:dPt>
            <c:idx val="5"/>
            <c:bubble3D val="0"/>
            <c:spPr>
              <a:solidFill>
                <a:schemeClr val="accent6"/>
              </a:solidFill>
              <a:ln>
                <a:noFill/>
              </a:ln>
              <a:effectLst>
                <a:outerShdw blurRad="254000" dist="266700" dir="5400000" sx="102000" sy="102000" algn="ctr" rotWithShape="0">
                  <a:prstClr val="black">
                    <a:alpha val="50000"/>
                  </a:prstClr>
                </a:outerShdw>
              </a:effectLst>
              <a:scene3d>
                <a:camera prst="orthographicFront"/>
                <a:lightRig rig="threePt" dir="t"/>
              </a:scene3d>
              <a:sp3d/>
            </c:spPr>
          </c:dPt>
          <c:dLbls>
            <c:dLbl>
              <c:idx val="0"/>
              <c:layout>
                <c:manualLayout>
                  <c:x val="-0.12081296608309759"/>
                  <c:y val="0.15916344534090887"/>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l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7538548932413826"/>
                      <c:h val="0.17562436257514422"/>
                    </c:manualLayout>
                  </c15:layout>
                </c:ext>
              </c:extLst>
            </c:dLbl>
            <c:dLbl>
              <c:idx val="1"/>
              <c:layout>
                <c:manualLayout>
                  <c:x val="-7.2429955925066083E-2"/>
                  <c:y val="-1.9742259876739166E-3"/>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9379715301655362"/>
                      <c:h val="0.17379053388962062"/>
                    </c:manualLayout>
                  </c15:layout>
                </c:ext>
              </c:extLst>
            </c:dLbl>
            <c:dLbl>
              <c:idx val="2"/>
              <c:layout>
                <c:manualLayout>
                  <c:x val="-9.1051230619854151E-2"/>
                  <c:y val="-0.10211249067257638"/>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6956971685945158"/>
                      <c:h val="0.21512221118642161"/>
                    </c:manualLayout>
                  </c15:layout>
                </c:ext>
              </c:extLst>
            </c:dLbl>
            <c:dLbl>
              <c:idx val="3"/>
              <c:layout>
                <c:manualLayout>
                  <c:x val="0.16984336189640942"/>
                  <c:y val="-0.13964399953704434"/>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4"/>
              <c:layout>
                <c:manualLayout>
                  <c:x val="5.8051523130664133E-2"/>
                  <c:y val="-1.5676958248019388E-2"/>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dLbl>
              <c:idx val="5"/>
              <c:layout>
                <c:manualLayout>
                  <c:x val="0.13905457688089537"/>
                  <c:y val="9.7200917647429941E-2"/>
                </c:manualLayout>
              </c:layout>
              <c:dLblPos val="bestFit"/>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Sheet1!$A$2:$A$7</c:f>
              <c:strCache>
                <c:ptCount val="6"/>
                <c:pt idx="0">
                  <c:v>Securing the Remote Workforce</c:v>
                </c:pt>
                <c:pt idx="1">
                  <c:v>Endpoint &amp; Mobile Security</c:v>
                </c:pt>
                <c:pt idx="2">
                  <c:v>Public &amp; Multi Cloud Security</c:v>
                </c:pt>
                <c:pt idx="3">
                  <c:v>IoT Security</c:v>
                </c:pt>
                <c:pt idx="4">
                  <c:v>Email Security</c:v>
                </c:pt>
                <c:pt idx="5">
                  <c:v>Other</c:v>
                </c:pt>
              </c:strCache>
            </c:strRef>
          </c:cat>
          <c:val>
            <c:numRef>
              <c:f>Sheet1!$B$2:$B$7</c:f>
              <c:numCache>
                <c:formatCode>General</c:formatCode>
                <c:ptCount val="6"/>
                <c:pt idx="0">
                  <c:v>0.23</c:v>
                </c:pt>
                <c:pt idx="1">
                  <c:v>0.23</c:v>
                </c:pt>
                <c:pt idx="2">
                  <c:v>0.2</c:v>
                </c:pt>
                <c:pt idx="3">
                  <c:v>0.11</c:v>
                </c:pt>
                <c:pt idx="4">
                  <c:v>0.09</c:v>
                </c:pt>
                <c:pt idx="5">
                  <c:v>0.14000000000000001</c:v>
                </c:pt>
              </c:numCache>
            </c:numRef>
          </c:val>
        </c:ser>
        <c:dLbls>
          <c:dLblPos val="ctr"/>
          <c:showLegendKey val="0"/>
          <c:showVal val="0"/>
          <c:showCatName val="0"/>
          <c:showSerName val="0"/>
          <c:showPercent val="1"/>
          <c:showBubbleSize val="0"/>
          <c:showLeaderLines val="1"/>
        </c:dLbls>
        <c:firstSliceAng val="329"/>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5863C-0869-4A5B-BBFD-2486F3C8B5AB}" type="doc">
      <dgm:prSet loTypeId="urn:microsoft.com/office/officeart/2009/3/layout/BlockDescendingList" loCatId="list" qsTypeId="urn:microsoft.com/office/officeart/2005/8/quickstyle/simple4" qsCatId="simple" csTypeId="urn:microsoft.com/office/officeart/2005/8/colors/colorful1" csCatId="colorful" phldr="1"/>
      <dgm:spPr/>
      <dgm:t>
        <a:bodyPr/>
        <a:lstStyle/>
        <a:p>
          <a:endParaRPr lang="en-US"/>
        </a:p>
      </dgm:t>
    </dgm:pt>
    <dgm:pt modelId="{AE51B139-4A18-4E4D-856F-A678B6A71F17}">
      <dgm:prSet phldrT="[Text]" custT="1"/>
      <dgm:spPr>
        <a:effectLst>
          <a:outerShdw blurRad="165100" dist="152400" dir="5400000" rotWithShape="0">
            <a:srgbClr val="000000">
              <a:alpha val="49000"/>
            </a:srgbClr>
          </a:outerShdw>
        </a:effectLst>
      </dgm:spPr>
      <dgm:t>
        <a:bodyPr anchor="b"/>
        <a:lstStyle/>
        <a:p>
          <a:pPr algn="r" rtl="0"/>
          <a:r>
            <a:rPr lang="en-US" sz="1600" dirty="0" smtClean="0"/>
            <a:t>SECURING YOUR REMOTE WORKFORCE</a:t>
          </a:r>
          <a:endParaRPr lang="en-US" sz="1600" dirty="0"/>
        </a:p>
      </dgm:t>
    </dgm:pt>
    <dgm:pt modelId="{0A61D677-1F74-481D-8FBF-6F7BA513A4BA}" type="parTrans" cxnId="{C2CFCAF8-A46A-472A-82C1-D5A88E6D41D6}">
      <dgm:prSet/>
      <dgm:spPr/>
      <dgm:t>
        <a:bodyPr/>
        <a:lstStyle/>
        <a:p>
          <a:endParaRPr lang="en-US" sz="4000"/>
        </a:p>
      </dgm:t>
    </dgm:pt>
    <dgm:pt modelId="{CD752C23-F667-4FEA-8E5D-F3A637CD1960}" type="sibTrans" cxnId="{C2CFCAF8-A46A-472A-82C1-D5A88E6D41D6}">
      <dgm:prSet/>
      <dgm:spPr/>
      <dgm:t>
        <a:bodyPr/>
        <a:lstStyle/>
        <a:p>
          <a:endParaRPr lang="en-US" sz="4000"/>
        </a:p>
      </dgm:t>
    </dgm:pt>
    <dgm:pt modelId="{7E02428B-DA7E-43FA-977A-B2219DC61C4A}">
      <dgm:prSet phldrT="[Text]" custT="1"/>
      <dgm:spPr/>
      <dgm:t>
        <a:bodyPr/>
        <a:lstStyle/>
        <a:p>
          <a:r>
            <a:rPr lang="en-US" sz="2800" b="1" dirty="0" smtClean="0">
              <a:latin typeface="Bahnschrift" panose="020B0502040204020203" pitchFamily="34" charset="0"/>
            </a:rPr>
            <a:t>1</a:t>
          </a:r>
          <a:endParaRPr lang="en-US" sz="2800" b="1" dirty="0">
            <a:latin typeface="Bahnschrift" panose="020B0502040204020203" pitchFamily="34" charset="0"/>
          </a:endParaRPr>
        </a:p>
      </dgm:t>
    </dgm:pt>
    <dgm:pt modelId="{37F60BE9-8003-4845-A437-B6C32264BA1D}" type="parTrans" cxnId="{C3A8BEB1-449F-44DE-973C-C350DC0A53C0}">
      <dgm:prSet/>
      <dgm:spPr/>
      <dgm:t>
        <a:bodyPr/>
        <a:lstStyle/>
        <a:p>
          <a:endParaRPr lang="en-US" sz="4000"/>
        </a:p>
      </dgm:t>
    </dgm:pt>
    <dgm:pt modelId="{BEDC301D-6D6C-4C4B-9E2C-E5C22565733B}" type="sibTrans" cxnId="{C3A8BEB1-449F-44DE-973C-C350DC0A53C0}">
      <dgm:prSet/>
      <dgm:spPr/>
      <dgm:t>
        <a:bodyPr/>
        <a:lstStyle/>
        <a:p>
          <a:endParaRPr lang="en-US" sz="4000"/>
        </a:p>
      </dgm:t>
    </dgm:pt>
    <dgm:pt modelId="{EF9904F5-58F9-4C61-AB92-A50DB3DB1A68}">
      <dgm:prSet phldrT="[Text]" custT="1"/>
      <dgm:spPr>
        <a:effectLst>
          <a:outerShdw blurRad="165100" dist="152400" dir="5400000" rotWithShape="0">
            <a:srgbClr val="000000">
              <a:alpha val="49000"/>
            </a:srgbClr>
          </a:outerShdw>
        </a:effectLst>
      </dgm:spPr>
      <dgm:t>
        <a:bodyPr anchor="b"/>
        <a:lstStyle/>
        <a:p>
          <a:r>
            <a:rPr lang="en-US" sz="1400" dirty="0" smtClean="0">
              <a:solidFill>
                <a:schemeClr val="bg1"/>
              </a:solidFill>
            </a:rPr>
            <a:t>RISK-BASED VULNERABILITY MANAGEMENT</a:t>
          </a:r>
          <a:endParaRPr lang="en-US" sz="1400" dirty="0">
            <a:solidFill>
              <a:schemeClr val="bg1"/>
            </a:solidFill>
          </a:endParaRPr>
        </a:p>
      </dgm:t>
    </dgm:pt>
    <dgm:pt modelId="{AC0BBC82-1AAB-48FF-AFAC-298563FFA7A2}" type="parTrans" cxnId="{9F77BAF3-F5F0-4BD7-9D59-4BB8C7C2E902}">
      <dgm:prSet/>
      <dgm:spPr/>
      <dgm:t>
        <a:bodyPr/>
        <a:lstStyle/>
        <a:p>
          <a:endParaRPr lang="en-US" sz="4000"/>
        </a:p>
      </dgm:t>
    </dgm:pt>
    <dgm:pt modelId="{FC770402-79FC-4EF0-8238-9BE26435CE30}" type="sibTrans" cxnId="{9F77BAF3-F5F0-4BD7-9D59-4BB8C7C2E902}">
      <dgm:prSet/>
      <dgm:spPr/>
      <dgm:t>
        <a:bodyPr/>
        <a:lstStyle/>
        <a:p>
          <a:endParaRPr lang="en-US" sz="4000"/>
        </a:p>
      </dgm:t>
    </dgm:pt>
    <dgm:pt modelId="{9E1C1414-BE7C-4632-897E-2414F43F0ACB}">
      <dgm:prSet phldrT="[Text]" custT="1"/>
      <dgm:spPr/>
      <dgm:t>
        <a:bodyPr/>
        <a:lstStyle/>
        <a:p>
          <a:r>
            <a:rPr lang="en-US" sz="2800" b="1" dirty="0" smtClean="0">
              <a:latin typeface="Bahnschrift" panose="020B0502040204020203" pitchFamily="34" charset="0"/>
            </a:rPr>
            <a:t>2</a:t>
          </a:r>
          <a:endParaRPr lang="en-US" sz="2800" b="1" dirty="0">
            <a:latin typeface="Bahnschrift" panose="020B0502040204020203" pitchFamily="34" charset="0"/>
          </a:endParaRPr>
        </a:p>
      </dgm:t>
    </dgm:pt>
    <dgm:pt modelId="{A198A564-D66F-4E6A-8E4E-25B82C05F432}" type="parTrans" cxnId="{35F44237-0CEA-4B6A-9BC9-C00B4DDF6675}">
      <dgm:prSet/>
      <dgm:spPr/>
      <dgm:t>
        <a:bodyPr/>
        <a:lstStyle/>
        <a:p>
          <a:endParaRPr lang="en-US" sz="4000"/>
        </a:p>
      </dgm:t>
    </dgm:pt>
    <dgm:pt modelId="{64142D75-457E-4101-9034-174C5416FF51}" type="sibTrans" cxnId="{35F44237-0CEA-4B6A-9BC9-C00B4DDF6675}">
      <dgm:prSet/>
      <dgm:spPr/>
      <dgm:t>
        <a:bodyPr/>
        <a:lstStyle/>
        <a:p>
          <a:endParaRPr lang="en-US" sz="4000"/>
        </a:p>
      </dgm:t>
    </dgm:pt>
    <dgm:pt modelId="{28E9D67F-C130-4E7F-AB54-3324D27371CA}">
      <dgm:prSet phldrT="[Text]" custT="1"/>
      <dgm:spPr>
        <a:effectLst>
          <a:outerShdw blurRad="165100" dist="152400" dir="5400000" rotWithShape="0">
            <a:srgbClr val="000000">
              <a:alpha val="49000"/>
            </a:srgbClr>
          </a:outerShdw>
        </a:effectLst>
      </dgm:spPr>
      <dgm:t>
        <a:bodyPr anchor="b"/>
        <a:lstStyle/>
        <a:p>
          <a:r>
            <a:rPr lang="en-US" sz="1200" b="1" dirty="0" smtClean="0"/>
            <a:t>EXTENDED DETECTION AND RESPONSE</a:t>
          </a:r>
          <a:endParaRPr lang="en-US" sz="1200" b="1" dirty="0"/>
        </a:p>
      </dgm:t>
    </dgm:pt>
    <dgm:pt modelId="{E744BEB7-8102-4D79-BBBB-76C29A60C93C}" type="parTrans" cxnId="{9A65C32D-37AA-4241-ACB2-E6245D468057}">
      <dgm:prSet/>
      <dgm:spPr/>
      <dgm:t>
        <a:bodyPr/>
        <a:lstStyle/>
        <a:p>
          <a:endParaRPr lang="en-US" sz="4000"/>
        </a:p>
      </dgm:t>
    </dgm:pt>
    <dgm:pt modelId="{18858250-2989-4A82-A9DB-0BA7E4A559C3}" type="sibTrans" cxnId="{9A65C32D-37AA-4241-ACB2-E6245D468057}">
      <dgm:prSet/>
      <dgm:spPr/>
      <dgm:t>
        <a:bodyPr/>
        <a:lstStyle/>
        <a:p>
          <a:endParaRPr lang="en-US" sz="4000"/>
        </a:p>
      </dgm:t>
    </dgm:pt>
    <dgm:pt modelId="{AF2047C1-C2FA-4219-9FD9-5278A3628B35}">
      <dgm:prSet phldrT="[Text]" custT="1"/>
      <dgm:spPr/>
      <dgm:t>
        <a:bodyPr/>
        <a:lstStyle/>
        <a:p>
          <a:r>
            <a:rPr lang="en-US" sz="2800" b="1" dirty="0" smtClean="0">
              <a:latin typeface="Bahnschrift" panose="020B0502040204020203" pitchFamily="34" charset="0"/>
            </a:rPr>
            <a:t>3</a:t>
          </a:r>
          <a:endParaRPr lang="en-US" sz="2800" b="1" dirty="0">
            <a:latin typeface="Bahnschrift" panose="020B0502040204020203" pitchFamily="34" charset="0"/>
          </a:endParaRPr>
        </a:p>
      </dgm:t>
    </dgm:pt>
    <dgm:pt modelId="{29F3BE01-680C-4B4F-A61B-AAE8DD47B736}" type="parTrans" cxnId="{B59A7D9C-0DDC-4A9C-80E5-E3B61E8AB83B}">
      <dgm:prSet/>
      <dgm:spPr/>
      <dgm:t>
        <a:bodyPr/>
        <a:lstStyle/>
        <a:p>
          <a:endParaRPr lang="en-US" sz="4000"/>
        </a:p>
      </dgm:t>
    </dgm:pt>
    <dgm:pt modelId="{FD66FED4-5245-4DD4-80FE-C4C0D82EE1EA}" type="sibTrans" cxnId="{B59A7D9C-0DDC-4A9C-80E5-E3B61E8AB83B}">
      <dgm:prSet/>
      <dgm:spPr/>
      <dgm:t>
        <a:bodyPr/>
        <a:lstStyle/>
        <a:p>
          <a:endParaRPr lang="en-US" sz="4000"/>
        </a:p>
      </dgm:t>
    </dgm:pt>
    <dgm:pt modelId="{0C8617E6-94F0-4DB1-978E-A588D38890F3}">
      <dgm:prSet phldrT="[Text]" custT="1"/>
      <dgm:spPr>
        <a:effectLst>
          <a:outerShdw blurRad="165100" dist="152400" dir="5400000" rotWithShape="0">
            <a:srgbClr val="000000">
              <a:alpha val="49000"/>
            </a:srgbClr>
          </a:outerShdw>
        </a:effectLst>
      </dgm:spPr>
      <dgm:t>
        <a:bodyPr anchor="b"/>
        <a:lstStyle/>
        <a:p>
          <a:r>
            <a:rPr lang="en-US" sz="1100" b="1" dirty="0" smtClean="0">
              <a:solidFill>
                <a:schemeClr val="bg1"/>
              </a:solidFill>
            </a:rPr>
            <a:t>CLOUD SECURITY POSTURE MANAGEMENT</a:t>
          </a:r>
          <a:endParaRPr lang="en-US" sz="1100" b="1" dirty="0">
            <a:solidFill>
              <a:schemeClr val="bg1"/>
            </a:solidFill>
          </a:endParaRPr>
        </a:p>
      </dgm:t>
    </dgm:pt>
    <dgm:pt modelId="{F6C8B0A1-41E2-4D0C-A9B0-87EEA2229FD5}" type="parTrans" cxnId="{1A2C4DBB-83A2-46B7-87AD-F945B6930885}">
      <dgm:prSet/>
      <dgm:spPr/>
      <dgm:t>
        <a:bodyPr/>
        <a:lstStyle/>
        <a:p>
          <a:endParaRPr lang="en-US" sz="4000"/>
        </a:p>
      </dgm:t>
    </dgm:pt>
    <dgm:pt modelId="{C7629610-C2B1-4E6F-B213-5CD45E2C4590}" type="sibTrans" cxnId="{1A2C4DBB-83A2-46B7-87AD-F945B6930885}">
      <dgm:prSet/>
      <dgm:spPr/>
      <dgm:t>
        <a:bodyPr/>
        <a:lstStyle/>
        <a:p>
          <a:endParaRPr lang="en-US" sz="4000"/>
        </a:p>
      </dgm:t>
    </dgm:pt>
    <dgm:pt modelId="{03D872CA-5411-41CE-9ED4-F5E5F435E06A}">
      <dgm:prSet phldrT="[Text]" custT="1"/>
      <dgm:spPr/>
      <dgm:t>
        <a:bodyPr/>
        <a:lstStyle/>
        <a:p>
          <a:r>
            <a:rPr lang="en-US" sz="2800" b="1" dirty="0" smtClean="0">
              <a:latin typeface="Bahnschrift" panose="020B0502040204020203" pitchFamily="34" charset="0"/>
            </a:rPr>
            <a:t>4</a:t>
          </a:r>
          <a:endParaRPr lang="en-US" sz="2800" b="1" dirty="0">
            <a:latin typeface="Bahnschrift" panose="020B0502040204020203" pitchFamily="34" charset="0"/>
          </a:endParaRPr>
        </a:p>
      </dgm:t>
    </dgm:pt>
    <dgm:pt modelId="{DD43C492-1AA2-4C45-8B74-0C0E680F07BE}" type="parTrans" cxnId="{846EBB1B-137A-4DD5-BD2D-AC088EEF9F95}">
      <dgm:prSet/>
      <dgm:spPr/>
      <dgm:t>
        <a:bodyPr/>
        <a:lstStyle/>
        <a:p>
          <a:endParaRPr lang="en-US" sz="4000"/>
        </a:p>
      </dgm:t>
    </dgm:pt>
    <dgm:pt modelId="{EACA5B3D-7ED7-4782-B12E-BEDE6B3D22DA}" type="sibTrans" cxnId="{846EBB1B-137A-4DD5-BD2D-AC088EEF9F95}">
      <dgm:prSet/>
      <dgm:spPr/>
      <dgm:t>
        <a:bodyPr/>
        <a:lstStyle/>
        <a:p>
          <a:endParaRPr lang="en-US" sz="4000"/>
        </a:p>
      </dgm:t>
    </dgm:pt>
    <dgm:pt modelId="{B8BDF0CA-30A2-4519-A66F-0BF5646E3866}" type="pres">
      <dgm:prSet presAssocID="{8E05863C-0869-4A5B-BBFD-2486F3C8B5AB}" presName="Name0" presStyleCnt="0">
        <dgm:presLayoutVars>
          <dgm:chMax val="7"/>
          <dgm:chPref val="7"/>
          <dgm:dir/>
          <dgm:animLvl val="lvl"/>
        </dgm:presLayoutVars>
      </dgm:prSet>
      <dgm:spPr/>
      <dgm:t>
        <a:bodyPr/>
        <a:lstStyle/>
        <a:p>
          <a:endParaRPr lang="en-US"/>
        </a:p>
      </dgm:t>
    </dgm:pt>
    <dgm:pt modelId="{5245B4F5-CCDD-4BCE-8196-02606FB868BF}" type="pres">
      <dgm:prSet presAssocID="{AE51B139-4A18-4E4D-856F-A678B6A71F17}" presName="parentText_1" presStyleLbl="node1" presStyleIdx="0" presStyleCnt="4">
        <dgm:presLayoutVars>
          <dgm:chMax val="1"/>
          <dgm:chPref val="1"/>
          <dgm:bulletEnabled val="1"/>
        </dgm:presLayoutVars>
      </dgm:prSet>
      <dgm:spPr/>
      <dgm:t>
        <a:bodyPr/>
        <a:lstStyle/>
        <a:p>
          <a:endParaRPr lang="en-US"/>
        </a:p>
      </dgm:t>
    </dgm:pt>
    <dgm:pt modelId="{F9FD6F9B-0AF7-4AFE-9FBE-231DE9B20107}" type="pres">
      <dgm:prSet presAssocID="{AE51B139-4A18-4E4D-856F-A678B6A71F17}" presName="childText_1" presStyleLbl="node1" presStyleIdx="0" presStyleCnt="4" custScaleX="95880" custScaleY="23865" custLinFactNeighborY="-46898">
        <dgm:presLayoutVars>
          <dgm:chMax val="0"/>
          <dgm:chPref val="0"/>
          <dgm:bulletEnabled val="1"/>
        </dgm:presLayoutVars>
      </dgm:prSet>
      <dgm:spPr/>
      <dgm:t>
        <a:bodyPr/>
        <a:lstStyle/>
        <a:p>
          <a:endParaRPr lang="en-US"/>
        </a:p>
      </dgm:t>
    </dgm:pt>
    <dgm:pt modelId="{0D93C1BB-0B2F-40F7-90D3-2AE8E261A8DB}" type="pres">
      <dgm:prSet presAssocID="{AE51B139-4A18-4E4D-856F-A678B6A71F17}" presName="accentShape_1" presStyleCnt="0"/>
      <dgm:spPr/>
    </dgm:pt>
    <dgm:pt modelId="{9757DBC3-3403-45E7-B4A6-D268DC50EAF0}" type="pres">
      <dgm:prSet presAssocID="{AE51B139-4A18-4E4D-856F-A678B6A71F17}" presName="imageRepeatNode" presStyleLbl="node1" presStyleIdx="0" presStyleCnt="4" custScaleY="117773"/>
      <dgm:spPr/>
      <dgm:t>
        <a:bodyPr/>
        <a:lstStyle/>
        <a:p>
          <a:endParaRPr lang="en-US"/>
        </a:p>
      </dgm:t>
    </dgm:pt>
    <dgm:pt modelId="{56E9B6F2-D8B5-47A6-892E-CFF91A443D6F}" type="pres">
      <dgm:prSet presAssocID="{EF9904F5-58F9-4C61-AB92-A50DB3DB1A68}" presName="parentText_2" presStyleLbl="node1" presStyleIdx="0" presStyleCnt="4">
        <dgm:presLayoutVars>
          <dgm:chMax val="1"/>
          <dgm:chPref val="1"/>
          <dgm:bulletEnabled val="1"/>
        </dgm:presLayoutVars>
      </dgm:prSet>
      <dgm:spPr/>
      <dgm:t>
        <a:bodyPr/>
        <a:lstStyle/>
        <a:p>
          <a:endParaRPr lang="en-US"/>
        </a:p>
      </dgm:t>
    </dgm:pt>
    <dgm:pt modelId="{00814BDF-7450-4D57-BDCA-E181D6FD2C23}" type="pres">
      <dgm:prSet presAssocID="{EF9904F5-58F9-4C61-AB92-A50DB3DB1A68}" presName="childText_2" presStyleLbl="node2" presStyleIdx="0" presStyleCnt="0" custScaleY="29455" custLinFactNeighborY="-45033">
        <dgm:presLayoutVars>
          <dgm:chMax val="0"/>
          <dgm:chPref val="0"/>
          <dgm:bulletEnabled val="1"/>
        </dgm:presLayoutVars>
      </dgm:prSet>
      <dgm:spPr/>
      <dgm:t>
        <a:bodyPr/>
        <a:lstStyle/>
        <a:p>
          <a:endParaRPr lang="en-US"/>
        </a:p>
      </dgm:t>
    </dgm:pt>
    <dgm:pt modelId="{EF9C0887-AE7B-458A-A57B-3FC3735C8CCF}" type="pres">
      <dgm:prSet presAssocID="{EF9904F5-58F9-4C61-AB92-A50DB3DB1A68}" presName="accentShape_2" presStyleCnt="0"/>
      <dgm:spPr/>
    </dgm:pt>
    <dgm:pt modelId="{7ECB99AF-6005-46E7-B157-7814C08A82F0}" type="pres">
      <dgm:prSet presAssocID="{EF9904F5-58F9-4C61-AB92-A50DB3DB1A68}" presName="imageRepeatNode" presStyleLbl="node1" presStyleIdx="1" presStyleCnt="4" custScaleY="119525"/>
      <dgm:spPr/>
      <dgm:t>
        <a:bodyPr/>
        <a:lstStyle/>
        <a:p>
          <a:endParaRPr lang="en-US"/>
        </a:p>
      </dgm:t>
    </dgm:pt>
    <dgm:pt modelId="{2E469541-5217-4F3E-A994-A4AFEFA087B7}" type="pres">
      <dgm:prSet presAssocID="{28E9D67F-C130-4E7F-AB54-3324D27371CA}" presName="parentText_3" presStyleLbl="node1" presStyleIdx="1" presStyleCnt="4">
        <dgm:presLayoutVars>
          <dgm:chMax val="1"/>
          <dgm:chPref val="1"/>
          <dgm:bulletEnabled val="1"/>
        </dgm:presLayoutVars>
      </dgm:prSet>
      <dgm:spPr/>
      <dgm:t>
        <a:bodyPr/>
        <a:lstStyle/>
        <a:p>
          <a:endParaRPr lang="en-US"/>
        </a:p>
      </dgm:t>
    </dgm:pt>
    <dgm:pt modelId="{A2F25F6D-7C72-49CA-8617-52D627B216D8}" type="pres">
      <dgm:prSet presAssocID="{28E9D67F-C130-4E7F-AB54-3324D27371CA}" presName="childText_3" presStyleLbl="node2" presStyleIdx="0" presStyleCnt="0" custScaleY="30036" custLinFactNeighborX="1397" custLinFactNeighborY="-46743">
        <dgm:presLayoutVars>
          <dgm:chMax val="0"/>
          <dgm:chPref val="0"/>
          <dgm:bulletEnabled val="1"/>
        </dgm:presLayoutVars>
      </dgm:prSet>
      <dgm:spPr/>
      <dgm:t>
        <a:bodyPr/>
        <a:lstStyle/>
        <a:p>
          <a:endParaRPr lang="en-US"/>
        </a:p>
      </dgm:t>
    </dgm:pt>
    <dgm:pt modelId="{CE8B10A7-BA23-4E40-8AD7-C05DC1BA7056}" type="pres">
      <dgm:prSet presAssocID="{28E9D67F-C130-4E7F-AB54-3324D27371CA}" presName="accentShape_3" presStyleCnt="0"/>
      <dgm:spPr/>
    </dgm:pt>
    <dgm:pt modelId="{3C4A39C3-2D8E-4D73-BA29-CC114D2E9CB2}" type="pres">
      <dgm:prSet presAssocID="{28E9D67F-C130-4E7F-AB54-3324D27371CA}" presName="imageRepeatNode" presStyleLbl="node1" presStyleIdx="2" presStyleCnt="4" custScaleY="121710"/>
      <dgm:spPr/>
      <dgm:t>
        <a:bodyPr/>
        <a:lstStyle/>
        <a:p>
          <a:endParaRPr lang="en-US"/>
        </a:p>
      </dgm:t>
    </dgm:pt>
    <dgm:pt modelId="{E48EAA2E-840A-4406-AA73-4EA28F488E67}" type="pres">
      <dgm:prSet presAssocID="{0C8617E6-94F0-4DB1-978E-A588D38890F3}" presName="parentText_4" presStyleLbl="node1" presStyleIdx="2" presStyleCnt="4">
        <dgm:presLayoutVars>
          <dgm:chMax val="1"/>
          <dgm:chPref val="1"/>
          <dgm:bulletEnabled val="1"/>
        </dgm:presLayoutVars>
      </dgm:prSet>
      <dgm:spPr/>
      <dgm:t>
        <a:bodyPr/>
        <a:lstStyle/>
        <a:p>
          <a:endParaRPr lang="en-US"/>
        </a:p>
      </dgm:t>
    </dgm:pt>
    <dgm:pt modelId="{05FFEA57-635B-4F7A-A1A6-775D1B9E282C}" type="pres">
      <dgm:prSet presAssocID="{0C8617E6-94F0-4DB1-978E-A588D38890F3}" presName="childText_4" presStyleLbl="node2" presStyleIdx="0" presStyleCnt="0" custScaleY="44614" custLinFactNeighborX="834" custLinFactNeighborY="-40030">
        <dgm:presLayoutVars>
          <dgm:chMax val="0"/>
          <dgm:chPref val="0"/>
          <dgm:bulletEnabled val="1"/>
        </dgm:presLayoutVars>
      </dgm:prSet>
      <dgm:spPr/>
      <dgm:t>
        <a:bodyPr/>
        <a:lstStyle/>
        <a:p>
          <a:endParaRPr lang="en-US"/>
        </a:p>
      </dgm:t>
    </dgm:pt>
    <dgm:pt modelId="{739A588F-6A2E-4548-A4E3-5DF4768BF292}" type="pres">
      <dgm:prSet presAssocID="{0C8617E6-94F0-4DB1-978E-A588D38890F3}" presName="accentShape_4" presStyleCnt="0"/>
      <dgm:spPr/>
    </dgm:pt>
    <dgm:pt modelId="{9F4F3AD7-31E5-469B-AAEB-8DD25820FFC5}" type="pres">
      <dgm:prSet presAssocID="{0C8617E6-94F0-4DB1-978E-A588D38890F3}" presName="imageRepeatNode" presStyleLbl="node1" presStyleIdx="3" presStyleCnt="4" custScaleY="124694"/>
      <dgm:spPr/>
      <dgm:t>
        <a:bodyPr/>
        <a:lstStyle/>
        <a:p>
          <a:endParaRPr lang="en-US"/>
        </a:p>
      </dgm:t>
    </dgm:pt>
  </dgm:ptLst>
  <dgm:cxnLst>
    <dgm:cxn modelId="{E67CB51D-7DE0-488A-AD59-50712170E6F1}" type="presOf" srcId="{0C8617E6-94F0-4DB1-978E-A588D38890F3}" destId="{9F4F3AD7-31E5-469B-AAEB-8DD25820FFC5}" srcOrd="1" destOrd="0" presId="urn:microsoft.com/office/officeart/2009/3/layout/BlockDescendingList"/>
    <dgm:cxn modelId="{1A2C4DBB-83A2-46B7-87AD-F945B6930885}" srcId="{8E05863C-0869-4A5B-BBFD-2486F3C8B5AB}" destId="{0C8617E6-94F0-4DB1-978E-A588D38890F3}" srcOrd="3" destOrd="0" parTransId="{F6C8B0A1-41E2-4D0C-A9B0-87EEA2229FD5}" sibTransId="{C7629610-C2B1-4E6F-B213-5CD45E2C4590}"/>
    <dgm:cxn modelId="{35F44237-0CEA-4B6A-9BC9-C00B4DDF6675}" srcId="{EF9904F5-58F9-4C61-AB92-A50DB3DB1A68}" destId="{9E1C1414-BE7C-4632-897E-2414F43F0ACB}" srcOrd="0" destOrd="0" parTransId="{A198A564-D66F-4E6A-8E4E-25B82C05F432}" sibTransId="{64142D75-457E-4101-9034-174C5416FF51}"/>
    <dgm:cxn modelId="{2DD1FF24-C0C4-4539-B7C4-4BD50FA41173}" type="presOf" srcId="{03D872CA-5411-41CE-9ED4-F5E5F435E06A}" destId="{05FFEA57-635B-4F7A-A1A6-775D1B9E282C}" srcOrd="0" destOrd="0" presId="urn:microsoft.com/office/officeart/2009/3/layout/BlockDescendingList"/>
    <dgm:cxn modelId="{6F518ECE-7216-417B-9CDD-800C9AD3ED3C}" type="presOf" srcId="{AF2047C1-C2FA-4219-9FD9-5278A3628B35}" destId="{A2F25F6D-7C72-49CA-8617-52D627B216D8}" srcOrd="0" destOrd="0" presId="urn:microsoft.com/office/officeart/2009/3/layout/BlockDescendingList"/>
    <dgm:cxn modelId="{CB984702-E16C-4094-AB3F-5E22A623C930}" type="presOf" srcId="{7E02428B-DA7E-43FA-977A-B2219DC61C4A}" destId="{F9FD6F9B-0AF7-4AFE-9FBE-231DE9B20107}" srcOrd="0" destOrd="0" presId="urn:microsoft.com/office/officeart/2009/3/layout/BlockDescendingList"/>
    <dgm:cxn modelId="{9F3CFF86-E125-49F8-A57D-F30B5C69696A}" type="presOf" srcId="{AE51B139-4A18-4E4D-856F-A678B6A71F17}" destId="{5245B4F5-CCDD-4BCE-8196-02606FB868BF}" srcOrd="0" destOrd="0" presId="urn:microsoft.com/office/officeart/2009/3/layout/BlockDescendingList"/>
    <dgm:cxn modelId="{65BCABEE-3385-4BA4-91D4-C25F85CFAE4D}" type="presOf" srcId="{EF9904F5-58F9-4C61-AB92-A50DB3DB1A68}" destId="{7ECB99AF-6005-46E7-B157-7814C08A82F0}" srcOrd="1" destOrd="0" presId="urn:microsoft.com/office/officeart/2009/3/layout/BlockDescendingList"/>
    <dgm:cxn modelId="{9B9FB957-50BE-44FC-BBF1-171D438C4160}" type="presOf" srcId="{28E9D67F-C130-4E7F-AB54-3324D27371CA}" destId="{3C4A39C3-2D8E-4D73-BA29-CC114D2E9CB2}" srcOrd="1" destOrd="0" presId="urn:microsoft.com/office/officeart/2009/3/layout/BlockDescendingList"/>
    <dgm:cxn modelId="{D0D28F09-067C-442D-A724-EC6A50F4C1B0}" type="presOf" srcId="{AE51B139-4A18-4E4D-856F-A678B6A71F17}" destId="{9757DBC3-3403-45E7-B4A6-D268DC50EAF0}" srcOrd="1" destOrd="0" presId="urn:microsoft.com/office/officeart/2009/3/layout/BlockDescendingList"/>
    <dgm:cxn modelId="{A9B11919-790B-4433-9D75-49B3FA0D3A80}" type="presOf" srcId="{EF9904F5-58F9-4C61-AB92-A50DB3DB1A68}" destId="{56E9B6F2-D8B5-47A6-892E-CFF91A443D6F}" srcOrd="0" destOrd="0" presId="urn:microsoft.com/office/officeart/2009/3/layout/BlockDescendingList"/>
    <dgm:cxn modelId="{B3916988-735B-4924-8A82-AD910A42A132}" type="presOf" srcId="{0C8617E6-94F0-4DB1-978E-A588D38890F3}" destId="{E48EAA2E-840A-4406-AA73-4EA28F488E67}" srcOrd="0" destOrd="0" presId="urn:microsoft.com/office/officeart/2009/3/layout/BlockDescendingList"/>
    <dgm:cxn modelId="{B59A7D9C-0DDC-4A9C-80E5-E3B61E8AB83B}" srcId="{28E9D67F-C130-4E7F-AB54-3324D27371CA}" destId="{AF2047C1-C2FA-4219-9FD9-5278A3628B35}" srcOrd="0" destOrd="0" parTransId="{29F3BE01-680C-4B4F-A61B-AAE8DD47B736}" sibTransId="{FD66FED4-5245-4DD4-80FE-C4C0D82EE1EA}"/>
    <dgm:cxn modelId="{9F77BAF3-F5F0-4BD7-9D59-4BB8C7C2E902}" srcId="{8E05863C-0869-4A5B-BBFD-2486F3C8B5AB}" destId="{EF9904F5-58F9-4C61-AB92-A50DB3DB1A68}" srcOrd="1" destOrd="0" parTransId="{AC0BBC82-1AAB-48FF-AFAC-298563FFA7A2}" sibTransId="{FC770402-79FC-4EF0-8238-9BE26435CE30}"/>
    <dgm:cxn modelId="{E4CA779F-6F14-4A5B-B842-548AE5F9D08F}" type="presOf" srcId="{8E05863C-0869-4A5B-BBFD-2486F3C8B5AB}" destId="{B8BDF0CA-30A2-4519-A66F-0BF5646E3866}" srcOrd="0" destOrd="0" presId="urn:microsoft.com/office/officeart/2009/3/layout/BlockDescendingList"/>
    <dgm:cxn modelId="{C2CFCAF8-A46A-472A-82C1-D5A88E6D41D6}" srcId="{8E05863C-0869-4A5B-BBFD-2486F3C8B5AB}" destId="{AE51B139-4A18-4E4D-856F-A678B6A71F17}" srcOrd="0" destOrd="0" parTransId="{0A61D677-1F74-481D-8FBF-6F7BA513A4BA}" sibTransId="{CD752C23-F667-4FEA-8E5D-F3A637CD1960}"/>
    <dgm:cxn modelId="{846EBB1B-137A-4DD5-BD2D-AC088EEF9F95}" srcId="{0C8617E6-94F0-4DB1-978E-A588D38890F3}" destId="{03D872CA-5411-41CE-9ED4-F5E5F435E06A}" srcOrd="0" destOrd="0" parTransId="{DD43C492-1AA2-4C45-8B74-0C0E680F07BE}" sibTransId="{EACA5B3D-7ED7-4782-B12E-BEDE6B3D22DA}"/>
    <dgm:cxn modelId="{C3A8BEB1-449F-44DE-973C-C350DC0A53C0}" srcId="{AE51B139-4A18-4E4D-856F-A678B6A71F17}" destId="{7E02428B-DA7E-43FA-977A-B2219DC61C4A}" srcOrd="0" destOrd="0" parTransId="{37F60BE9-8003-4845-A437-B6C32264BA1D}" sibTransId="{BEDC301D-6D6C-4C4B-9E2C-E5C22565733B}"/>
    <dgm:cxn modelId="{C4DF767D-3474-4C54-9C4E-FF6199508FB6}" type="presOf" srcId="{9E1C1414-BE7C-4632-897E-2414F43F0ACB}" destId="{00814BDF-7450-4D57-BDCA-E181D6FD2C23}" srcOrd="0" destOrd="0" presId="urn:microsoft.com/office/officeart/2009/3/layout/BlockDescendingList"/>
    <dgm:cxn modelId="{3BD1B720-8CBD-4394-AC53-B8A5B2EC4570}" type="presOf" srcId="{28E9D67F-C130-4E7F-AB54-3324D27371CA}" destId="{2E469541-5217-4F3E-A994-A4AFEFA087B7}" srcOrd="0" destOrd="0" presId="urn:microsoft.com/office/officeart/2009/3/layout/BlockDescendingList"/>
    <dgm:cxn modelId="{9A65C32D-37AA-4241-ACB2-E6245D468057}" srcId="{8E05863C-0869-4A5B-BBFD-2486F3C8B5AB}" destId="{28E9D67F-C130-4E7F-AB54-3324D27371CA}" srcOrd="2" destOrd="0" parTransId="{E744BEB7-8102-4D79-BBBB-76C29A60C93C}" sibTransId="{18858250-2989-4A82-A9DB-0BA7E4A559C3}"/>
    <dgm:cxn modelId="{3B270421-C716-4FAF-8EB8-15A4886D2F6B}" type="presParOf" srcId="{B8BDF0CA-30A2-4519-A66F-0BF5646E3866}" destId="{5245B4F5-CCDD-4BCE-8196-02606FB868BF}" srcOrd="0" destOrd="0" presId="urn:microsoft.com/office/officeart/2009/3/layout/BlockDescendingList"/>
    <dgm:cxn modelId="{AEBCA297-DC6E-4931-9D13-4F6A16AA19DA}" type="presParOf" srcId="{B8BDF0CA-30A2-4519-A66F-0BF5646E3866}" destId="{F9FD6F9B-0AF7-4AFE-9FBE-231DE9B20107}" srcOrd="1" destOrd="0" presId="urn:microsoft.com/office/officeart/2009/3/layout/BlockDescendingList"/>
    <dgm:cxn modelId="{BF7AD574-7BC8-4F42-89E0-FA6AFC23A71B}" type="presParOf" srcId="{B8BDF0CA-30A2-4519-A66F-0BF5646E3866}" destId="{0D93C1BB-0B2F-40F7-90D3-2AE8E261A8DB}" srcOrd="2" destOrd="0" presId="urn:microsoft.com/office/officeart/2009/3/layout/BlockDescendingList"/>
    <dgm:cxn modelId="{73B9B047-62A2-414F-A78E-F76FA8E3559B}" type="presParOf" srcId="{0D93C1BB-0B2F-40F7-90D3-2AE8E261A8DB}" destId="{9757DBC3-3403-45E7-B4A6-D268DC50EAF0}" srcOrd="0" destOrd="0" presId="urn:microsoft.com/office/officeart/2009/3/layout/BlockDescendingList"/>
    <dgm:cxn modelId="{2305EBAB-5AA8-4C62-A921-FEC8A772B9A9}" type="presParOf" srcId="{B8BDF0CA-30A2-4519-A66F-0BF5646E3866}" destId="{56E9B6F2-D8B5-47A6-892E-CFF91A443D6F}" srcOrd="3" destOrd="0" presId="urn:microsoft.com/office/officeart/2009/3/layout/BlockDescendingList"/>
    <dgm:cxn modelId="{2FFC41F1-E87A-4E50-B9FF-D230AF816EDF}" type="presParOf" srcId="{B8BDF0CA-30A2-4519-A66F-0BF5646E3866}" destId="{00814BDF-7450-4D57-BDCA-E181D6FD2C23}" srcOrd="4" destOrd="0" presId="urn:microsoft.com/office/officeart/2009/3/layout/BlockDescendingList"/>
    <dgm:cxn modelId="{0C40756F-7563-4246-96BA-F88669607AC6}" type="presParOf" srcId="{B8BDF0CA-30A2-4519-A66F-0BF5646E3866}" destId="{EF9C0887-AE7B-458A-A57B-3FC3735C8CCF}" srcOrd="5" destOrd="0" presId="urn:microsoft.com/office/officeart/2009/3/layout/BlockDescendingList"/>
    <dgm:cxn modelId="{03FAAF8B-2DC4-4C0F-B2DA-D25E8183AF8D}" type="presParOf" srcId="{EF9C0887-AE7B-458A-A57B-3FC3735C8CCF}" destId="{7ECB99AF-6005-46E7-B157-7814C08A82F0}" srcOrd="0" destOrd="0" presId="urn:microsoft.com/office/officeart/2009/3/layout/BlockDescendingList"/>
    <dgm:cxn modelId="{79AD755C-9060-4F4F-A304-8F35F149DD13}" type="presParOf" srcId="{B8BDF0CA-30A2-4519-A66F-0BF5646E3866}" destId="{2E469541-5217-4F3E-A994-A4AFEFA087B7}" srcOrd="6" destOrd="0" presId="urn:microsoft.com/office/officeart/2009/3/layout/BlockDescendingList"/>
    <dgm:cxn modelId="{7F7B0AE2-DBAD-4718-B586-884B0292EA2D}" type="presParOf" srcId="{B8BDF0CA-30A2-4519-A66F-0BF5646E3866}" destId="{A2F25F6D-7C72-49CA-8617-52D627B216D8}" srcOrd="7" destOrd="0" presId="urn:microsoft.com/office/officeart/2009/3/layout/BlockDescendingList"/>
    <dgm:cxn modelId="{A044FDEE-9C8A-4969-9F20-B1D875FD03C7}" type="presParOf" srcId="{B8BDF0CA-30A2-4519-A66F-0BF5646E3866}" destId="{CE8B10A7-BA23-4E40-8AD7-C05DC1BA7056}" srcOrd="8" destOrd="0" presId="urn:microsoft.com/office/officeart/2009/3/layout/BlockDescendingList"/>
    <dgm:cxn modelId="{0EDDB714-E959-499E-AACE-A873C5231100}" type="presParOf" srcId="{CE8B10A7-BA23-4E40-8AD7-C05DC1BA7056}" destId="{3C4A39C3-2D8E-4D73-BA29-CC114D2E9CB2}" srcOrd="0" destOrd="0" presId="urn:microsoft.com/office/officeart/2009/3/layout/BlockDescendingList"/>
    <dgm:cxn modelId="{D32285FE-4001-4147-A153-AB23F0163C2D}" type="presParOf" srcId="{B8BDF0CA-30A2-4519-A66F-0BF5646E3866}" destId="{E48EAA2E-840A-4406-AA73-4EA28F488E67}" srcOrd="9" destOrd="0" presId="urn:microsoft.com/office/officeart/2009/3/layout/BlockDescendingList"/>
    <dgm:cxn modelId="{FA7D8A4F-714D-4050-A787-AC4C626F7CE8}" type="presParOf" srcId="{B8BDF0CA-30A2-4519-A66F-0BF5646E3866}" destId="{05FFEA57-635B-4F7A-A1A6-775D1B9E282C}" srcOrd="10" destOrd="0" presId="urn:microsoft.com/office/officeart/2009/3/layout/BlockDescendingList"/>
    <dgm:cxn modelId="{22AFEC10-AB49-48DD-A1C1-05D1FDBCAC1D}" type="presParOf" srcId="{B8BDF0CA-30A2-4519-A66F-0BF5646E3866}" destId="{739A588F-6A2E-4548-A4E3-5DF4768BF292}" srcOrd="11" destOrd="0" presId="urn:microsoft.com/office/officeart/2009/3/layout/BlockDescendingList"/>
    <dgm:cxn modelId="{4180AFFF-A0A7-4D86-9429-DBA264F54502}" type="presParOf" srcId="{739A588F-6A2E-4548-A4E3-5DF4768BF292}" destId="{9F4F3AD7-31E5-469B-AAEB-8DD25820FFC5}" srcOrd="0" destOrd="0" presId="urn:microsoft.com/office/officeart/2009/3/layout/BlockDescending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54A2399-B892-45F0-82BB-FD8C95A65D36}" type="datetimeFigureOut">
              <a:rPr lang="en-US" smtClean="0">
                <a:latin typeface="Arial" panose="020B0604020202020204" pitchFamily="34" charset="0"/>
              </a:rPr>
              <a:t>04-Mar-21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D8DE283-2FFE-4E79-86B3-19981A050BF6}"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596877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spcBef>
                <a:spcPct val="0"/>
              </a:spcBef>
              <a:buClrTx/>
              <a:buSzTx/>
              <a:buFontTx/>
              <a:buNone/>
              <a:defRPr sz="1200">
                <a:latin typeface="Arial" charset="0"/>
              </a:defRPr>
            </a:lvl1pPr>
          </a:lstStyle>
          <a:p>
            <a:endParaRPr lang="en-US" dirty="0"/>
          </a:p>
        </p:txBody>
      </p:sp>
      <p:sp>
        <p:nvSpPr>
          <p:cNvPr id="15364" name="Rectangle 4"/>
          <p:cNvSpPr>
            <a:spLocks noGrp="1" noRot="1" noChangeAspect="1" noChangeArrowheads="1" noTextEdit="1"/>
          </p:cNvSpPr>
          <p:nvPr>
            <p:ph type="sldImg" idx="2"/>
          </p:nvPr>
        </p:nvSpPr>
        <p:spPr bwMode="auto">
          <a:xfrm>
            <a:off x="407988" y="696913"/>
            <a:ext cx="6194425"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365"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366"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spcBef>
                <a:spcPct val="0"/>
              </a:spcBef>
              <a:buClrTx/>
              <a:buSzTx/>
              <a:buFontTx/>
              <a:buNone/>
              <a:defRPr sz="1200">
                <a:latin typeface="Arial" charset="0"/>
              </a:defRPr>
            </a:lvl1pPr>
          </a:lstStyle>
          <a:p>
            <a:endParaRPr lang="en-US" dirty="0"/>
          </a:p>
        </p:txBody>
      </p:sp>
      <p:sp>
        <p:nvSpPr>
          <p:cNvPr id="15367"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spcBef>
                <a:spcPct val="0"/>
              </a:spcBef>
              <a:buClrTx/>
              <a:buSzTx/>
              <a:buFontTx/>
              <a:buNone/>
              <a:defRPr sz="1200">
                <a:latin typeface="Arial" charset="0"/>
              </a:defRPr>
            </a:lvl1pPr>
          </a:lstStyle>
          <a:p>
            <a:fld id="{3EEE9B47-791B-47F7-AE03-C0D580CA0B67}" type="slidenum">
              <a:rPr lang="en-US"/>
              <a:pPr/>
              <a:t>‹#›</a:t>
            </a:fld>
            <a:endParaRPr lang="en-US" dirty="0"/>
          </a:p>
        </p:txBody>
      </p:sp>
    </p:spTree>
    <p:extLst>
      <p:ext uri="{BB962C8B-B14F-4D97-AF65-F5344CB8AC3E}">
        <p14:creationId xmlns:p14="http://schemas.microsoft.com/office/powerpoint/2010/main" val="173881603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Arial" charset="0"/>
        <a:ea typeface="+mn-ea"/>
        <a:cs typeface="+mn-cs"/>
      </a:defRPr>
    </a:lvl1pPr>
    <a:lvl2pPr marL="609493" algn="l" rtl="0" fontAlgn="base">
      <a:spcBef>
        <a:spcPct val="30000"/>
      </a:spcBef>
      <a:spcAft>
        <a:spcPct val="0"/>
      </a:spcAft>
      <a:defRPr sz="1600" kern="1200">
        <a:solidFill>
          <a:schemeClr val="tx1"/>
        </a:solidFill>
        <a:latin typeface="Arial" charset="0"/>
        <a:ea typeface="+mn-ea"/>
        <a:cs typeface="+mn-cs"/>
      </a:defRPr>
    </a:lvl2pPr>
    <a:lvl3pPr marL="1218987" algn="l" rtl="0" fontAlgn="base">
      <a:spcBef>
        <a:spcPct val="30000"/>
      </a:spcBef>
      <a:spcAft>
        <a:spcPct val="0"/>
      </a:spcAft>
      <a:defRPr sz="1600" kern="1200">
        <a:solidFill>
          <a:schemeClr val="tx1"/>
        </a:solidFill>
        <a:latin typeface="Arial" charset="0"/>
        <a:ea typeface="+mn-ea"/>
        <a:cs typeface="+mn-cs"/>
      </a:defRPr>
    </a:lvl3pPr>
    <a:lvl4pPr marL="1828480" algn="l" rtl="0" fontAlgn="base">
      <a:spcBef>
        <a:spcPct val="30000"/>
      </a:spcBef>
      <a:spcAft>
        <a:spcPct val="0"/>
      </a:spcAft>
      <a:defRPr sz="1600" kern="1200">
        <a:solidFill>
          <a:schemeClr val="tx1"/>
        </a:solidFill>
        <a:latin typeface="Arial" charset="0"/>
        <a:ea typeface="+mn-ea"/>
        <a:cs typeface="+mn-cs"/>
      </a:defRPr>
    </a:lvl4pPr>
    <a:lvl5pPr marL="2437973" algn="l" rtl="0" fontAlgn="base">
      <a:spcBef>
        <a:spcPct val="30000"/>
      </a:spcBef>
      <a:spcAft>
        <a:spcPct val="0"/>
      </a:spcAft>
      <a:defRPr sz="1600" kern="1200">
        <a:solidFill>
          <a:schemeClr val="tx1"/>
        </a:solidFill>
        <a:latin typeface="Arial"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solidFill>
                  <a:srgbClr val="4D4D4F"/>
                </a:solidFill>
              </a:rPr>
              <a:pPr/>
              <a:t>1</a:t>
            </a:fld>
            <a:endParaRPr lang="en-US" dirty="0">
              <a:solidFill>
                <a:srgbClr val="4D4D4F"/>
              </a:solidFill>
            </a:endParaRPr>
          </a:p>
        </p:txBody>
      </p:sp>
    </p:spTree>
    <p:extLst>
      <p:ext uri="{BB962C8B-B14F-4D97-AF65-F5344CB8AC3E}">
        <p14:creationId xmlns:p14="http://schemas.microsoft.com/office/powerpoint/2010/main" val="2625144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spcBef>
                <a:spcPct val="30000"/>
              </a:spcBef>
              <a:buClrTx/>
              <a:buSzTx/>
              <a:buNone/>
              <a:defRPr/>
            </a:pPr>
            <a:r>
              <a:rPr lang="en-US" sz="2400" dirty="0" smtClean="0">
                <a:solidFill>
                  <a:schemeClr val="bg1"/>
                </a:solidFill>
                <a:latin typeface="Arial Black" panose="020B0A04020102020204" pitchFamily="34" charset="0"/>
              </a:rPr>
              <a:t>GARTNER</a:t>
            </a:r>
            <a:r>
              <a:rPr lang="en-US" sz="2400" baseline="0" dirty="0" smtClean="0">
                <a:solidFill>
                  <a:schemeClr val="bg1"/>
                </a:solidFill>
                <a:latin typeface="Arial Black" panose="020B0A04020102020204" pitchFamily="34" charset="0"/>
              </a:rPr>
              <a:t> SAYS SO</a:t>
            </a:r>
            <a:endParaRPr lang="en-US" sz="2400" dirty="0" smtClean="0">
              <a:solidFill>
                <a:schemeClr val="bg1"/>
              </a:solidFill>
              <a:latin typeface="Arial Black" panose="020B0A04020102020204" pitchFamily="34" charset="0"/>
            </a:endParaRPr>
          </a:p>
          <a:p>
            <a:pPr marL="0" lvl="0" indent="0">
              <a:lnSpc>
                <a:spcPct val="100000"/>
              </a:lnSpc>
              <a:spcBef>
                <a:spcPct val="30000"/>
              </a:spcBef>
              <a:buClrTx/>
              <a:buSzTx/>
              <a:buNone/>
              <a:defRPr/>
            </a:pPr>
            <a:endParaRPr lang="en-US" sz="2400" dirty="0" smtClean="0">
              <a:solidFill>
                <a:schemeClr val="bg1"/>
              </a:solidFill>
              <a:latin typeface="Arial Black" panose="020B0A04020102020204" pitchFamily="34" charset="0"/>
            </a:endParaRPr>
          </a:p>
          <a:p>
            <a:pPr marL="0" lvl="0" indent="0">
              <a:lnSpc>
                <a:spcPct val="100000"/>
              </a:lnSpc>
              <a:spcBef>
                <a:spcPct val="30000"/>
              </a:spcBef>
              <a:buClrTx/>
              <a:buSzTx/>
              <a:buNone/>
              <a:defRPr/>
            </a:pPr>
            <a:r>
              <a:rPr lang="en-US" sz="2400" dirty="0" smtClean="0">
                <a:solidFill>
                  <a:schemeClr val="bg1"/>
                </a:solidFill>
                <a:latin typeface="Arial Black" panose="020B0A04020102020204" pitchFamily="34" charset="0"/>
              </a:rPr>
              <a:t>74</a:t>
            </a:r>
            <a:r>
              <a:rPr lang="en-US" sz="1800" dirty="0" smtClean="0">
                <a:solidFill>
                  <a:schemeClr val="bg1"/>
                </a:solidFill>
                <a:latin typeface="Arial Black" panose="020B0A04020102020204" pitchFamily="34" charset="0"/>
              </a:rPr>
              <a:t>%</a:t>
            </a:r>
            <a:r>
              <a:rPr lang="en-US" sz="2400" baseline="0" dirty="0">
                <a:solidFill>
                  <a:schemeClr val="bg1"/>
                </a:solidFill>
                <a:latin typeface="Arial" charset="0"/>
              </a:rPr>
              <a:t> </a:t>
            </a:r>
            <a:r>
              <a:rPr lang="en-US" sz="1600" dirty="0" smtClean="0">
                <a:solidFill>
                  <a:schemeClr val="bg1"/>
                </a:solidFill>
                <a:latin typeface="Arial" panose="020B0604020202020204" pitchFamily="34" charset="0"/>
                <a:cs typeface="Arial" panose="020B0604020202020204" pitchFamily="34" charset="0"/>
              </a:rPr>
              <a:t>plan </a:t>
            </a:r>
            <a:r>
              <a:rPr lang="en-US" sz="1600" dirty="0">
                <a:solidFill>
                  <a:schemeClr val="bg1"/>
                </a:solidFill>
                <a:latin typeface="Arial" panose="020B0604020202020204" pitchFamily="34" charset="0"/>
                <a:cs typeface="Arial" panose="020B0604020202020204" pitchFamily="34" charset="0"/>
              </a:rPr>
              <a:t>to enable large-scale </a:t>
            </a:r>
          </a:p>
          <a:p>
            <a:pPr marL="0" lvl="0" indent="0">
              <a:lnSpc>
                <a:spcPct val="100000"/>
              </a:lnSpc>
              <a:spcBef>
                <a:spcPts val="0"/>
              </a:spcBef>
              <a:buClrTx/>
              <a:buSzTx/>
              <a:buNone/>
              <a:defRPr/>
            </a:pPr>
            <a:r>
              <a:rPr lang="en-US" sz="1100" dirty="0" smtClean="0">
                <a:solidFill>
                  <a:schemeClr val="bg1"/>
                </a:solidFill>
                <a:latin typeface="Arial" panose="020B0604020202020204" pitchFamily="34" charset="0"/>
                <a:cs typeface="Arial" panose="020B0604020202020204" pitchFamily="34" charset="0"/>
              </a:rPr>
              <a:t>(Gartner</a:t>
            </a:r>
            <a:r>
              <a:rPr lang="en-US" sz="1100" dirty="0">
                <a:solidFill>
                  <a:schemeClr val="bg1"/>
                </a:solidFill>
                <a:latin typeface="Arial" panose="020B0604020202020204" pitchFamily="34" charset="0"/>
                <a:cs typeface="Arial" panose="020B0604020202020204" pitchFamily="34" charset="0"/>
              </a:rPr>
              <a:t>)</a:t>
            </a:r>
            <a:r>
              <a:rPr lang="en-US" sz="1100" b="1" dirty="0">
                <a:solidFill>
                  <a:schemeClr val="bg1"/>
                </a:solidFill>
                <a:latin typeface="Arial" panose="020B0604020202020204" pitchFamily="34" charset="0"/>
                <a:cs typeface="Arial" panose="020B0604020202020204" pitchFamily="34" charset="0"/>
              </a:rPr>
              <a:t> </a:t>
            </a:r>
            <a:endParaRPr lang="en-US" sz="1600" b="1"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3EEE9B47-791B-47F7-AE03-C0D580CA0B67}" type="slidenum">
              <a:rPr lang="en-US" smtClean="0">
                <a:solidFill>
                  <a:srgbClr val="4D4D4F"/>
                </a:solidFill>
                <a:cs typeface="Arial"/>
                <a:sym typeface="Arial"/>
              </a:rPr>
              <a:pPr>
                <a:defRPr/>
              </a:pPr>
              <a:t>10</a:t>
            </a:fld>
            <a:endParaRPr lang="en-US" dirty="0">
              <a:solidFill>
                <a:srgbClr val="4D4D4F"/>
              </a:solidFill>
              <a:cs typeface="Arial"/>
              <a:sym typeface="Arial"/>
            </a:endParaRPr>
          </a:p>
        </p:txBody>
      </p:sp>
    </p:spTree>
    <p:extLst>
      <p:ext uri="{BB962C8B-B14F-4D97-AF65-F5344CB8AC3E}">
        <p14:creationId xmlns:p14="http://schemas.microsoft.com/office/powerpoint/2010/main" val="936217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ARE NOT ALONE</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14</a:t>
            </a:fld>
            <a:endParaRPr lang="en-US" dirty="0"/>
          </a:p>
        </p:txBody>
      </p:sp>
    </p:spTree>
    <p:extLst>
      <p:ext uri="{BB962C8B-B14F-4D97-AF65-F5344CB8AC3E}">
        <p14:creationId xmlns:p14="http://schemas.microsoft.com/office/powerpoint/2010/main" val="2653836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a:t>
            </a:r>
            <a:r>
              <a:rPr lang="en-US" baseline="0" dirty="0" smtClean="0"/>
              <a:t> DEFINES 3 KEY DRIVERS</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solidFill>
                  <a:srgbClr val="4D4D4F"/>
                </a:solidFill>
              </a:rPr>
              <a:pPr/>
              <a:t>15</a:t>
            </a:fld>
            <a:endParaRPr lang="en-US" dirty="0">
              <a:solidFill>
                <a:srgbClr val="4D4D4F"/>
              </a:solidFill>
            </a:endParaRPr>
          </a:p>
        </p:txBody>
      </p:sp>
    </p:spTree>
    <p:extLst>
      <p:ext uri="{BB962C8B-B14F-4D97-AF65-F5344CB8AC3E}">
        <p14:creationId xmlns:p14="http://schemas.microsoft.com/office/powerpoint/2010/main" val="2116159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7" name="Google Shape;1817;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smtClean="0"/>
              <a:t>DRIVER 1 PROTECTION</a:t>
            </a:r>
          </a:p>
          <a:p>
            <a:pPr marL="0" lvl="0" indent="0" algn="l" rtl="0">
              <a:spcBef>
                <a:spcPts val="0"/>
              </a:spcBef>
              <a:spcAft>
                <a:spcPts val="0"/>
              </a:spcAft>
              <a:buNone/>
            </a:pPr>
            <a:r>
              <a:rPr lang="en-US" dirty="0" smtClean="0"/>
              <a:t>KNOWN</a:t>
            </a:r>
            <a:r>
              <a:rPr lang="en-US" baseline="0" dirty="0" smtClean="0"/>
              <a:t> &amp; UNKNOWN</a:t>
            </a:r>
          </a:p>
        </p:txBody>
      </p:sp>
      <p:sp>
        <p:nvSpPr>
          <p:cNvPr id="1818" name="Google Shape;1818;p1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fontAlgn="auto">
              <a:spcBef>
                <a:spcPts val="0"/>
              </a:spcBef>
              <a:spcAft>
                <a:spcPts val="0"/>
              </a:spcAft>
              <a:buClr>
                <a:srgbClr val="4D4D4F"/>
              </a:buClr>
              <a:buSzPts val="1200"/>
              <a:defRPr/>
            </a:pPr>
            <a:fld id="{00000000-1234-1234-1234-123412341234}" type="slidenum">
              <a:rPr lang="en-US">
                <a:solidFill>
                  <a:prstClr val="black"/>
                </a:solidFill>
                <a:latin typeface="Calibri" panose="020F0502020204030204"/>
                <a:cs typeface="Arial"/>
                <a:sym typeface="Arial"/>
              </a:rPr>
              <a:pPr fontAlgn="auto">
                <a:spcBef>
                  <a:spcPts val="0"/>
                </a:spcBef>
                <a:spcAft>
                  <a:spcPts val="0"/>
                </a:spcAft>
                <a:buClr>
                  <a:srgbClr val="4D4D4F"/>
                </a:buClr>
                <a:buSzPts val="1200"/>
                <a:defRPr/>
              </a:pPr>
              <a:t>16</a:t>
            </a:fld>
            <a:endParaRPr>
              <a:solidFill>
                <a:prstClr val="black"/>
              </a:solidFill>
              <a:latin typeface="Calibri" panose="020F0502020204030204"/>
              <a:cs typeface="Arial"/>
              <a:sym typeface="Arial"/>
            </a:endParaRPr>
          </a:p>
        </p:txBody>
      </p:sp>
    </p:spTree>
    <p:extLst>
      <p:ext uri="{BB962C8B-B14F-4D97-AF65-F5344CB8AC3E}">
        <p14:creationId xmlns:p14="http://schemas.microsoft.com/office/powerpoint/2010/main" val="546735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7" name="Google Shape;1817;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smtClean="0"/>
              <a:t>DRIVER 2 PRODUCTIVITY</a:t>
            </a:r>
          </a:p>
          <a:p>
            <a:pPr marL="0" lvl="0" indent="0" algn="l" rtl="0">
              <a:spcBef>
                <a:spcPts val="0"/>
              </a:spcBef>
              <a:spcAft>
                <a:spcPts val="0"/>
              </a:spcAft>
              <a:buNone/>
            </a:pPr>
            <a:r>
              <a:rPr lang="en-US" dirty="0" smtClean="0"/>
              <a:t>MINIMIZING IMPACT</a:t>
            </a:r>
            <a:endParaRPr dirty="0"/>
          </a:p>
        </p:txBody>
      </p:sp>
      <p:sp>
        <p:nvSpPr>
          <p:cNvPr id="1818" name="Google Shape;1818;p1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fontAlgn="auto">
              <a:spcBef>
                <a:spcPts val="0"/>
              </a:spcBef>
              <a:spcAft>
                <a:spcPts val="0"/>
              </a:spcAft>
              <a:buClr>
                <a:srgbClr val="4D4D4F"/>
              </a:buClr>
              <a:buSzPts val="1200"/>
              <a:defRPr/>
            </a:pPr>
            <a:fld id="{00000000-1234-1234-1234-123412341234}" type="slidenum">
              <a:rPr lang="en-US">
                <a:solidFill>
                  <a:prstClr val="black"/>
                </a:solidFill>
                <a:latin typeface="Calibri" panose="020F0502020204030204"/>
                <a:cs typeface="Arial"/>
                <a:sym typeface="Arial"/>
              </a:rPr>
              <a:pPr fontAlgn="auto">
                <a:spcBef>
                  <a:spcPts val="0"/>
                </a:spcBef>
                <a:spcAft>
                  <a:spcPts val="0"/>
                </a:spcAft>
                <a:buClr>
                  <a:srgbClr val="4D4D4F"/>
                </a:buClr>
                <a:buSzPts val="1200"/>
                <a:defRPr/>
              </a:pPr>
              <a:t>17</a:t>
            </a:fld>
            <a:endParaRPr>
              <a:solidFill>
                <a:prstClr val="black"/>
              </a:solidFill>
              <a:latin typeface="Calibri" panose="020F0502020204030204"/>
              <a:cs typeface="Arial"/>
              <a:sym typeface="Arial"/>
            </a:endParaRPr>
          </a:p>
        </p:txBody>
      </p:sp>
    </p:spTree>
    <p:extLst>
      <p:ext uri="{BB962C8B-B14F-4D97-AF65-F5344CB8AC3E}">
        <p14:creationId xmlns:p14="http://schemas.microsoft.com/office/powerpoint/2010/main" val="3944424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1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17" name="Google Shape;1817;p1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dirty="0" smtClean="0"/>
              <a:t>DRIVER 3 RESILIENCY</a:t>
            </a:r>
          </a:p>
          <a:p>
            <a:pPr marL="0" lvl="0" indent="0" algn="l" rtl="0">
              <a:spcBef>
                <a:spcPts val="0"/>
              </a:spcBef>
              <a:spcAft>
                <a:spcPts val="0"/>
              </a:spcAft>
              <a:buNone/>
            </a:pPr>
            <a:r>
              <a:rPr lang="en-US" dirty="0" smtClean="0"/>
              <a:t>DELIVERING ON INTENDED OUTCOME</a:t>
            </a:r>
          </a:p>
          <a:p>
            <a:pPr marL="0" lvl="0" indent="0" algn="l" rtl="0">
              <a:spcBef>
                <a:spcPts val="0"/>
              </a:spcBef>
              <a:spcAft>
                <a:spcPts val="0"/>
              </a:spcAft>
              <a:buNone/>
            </a:pPr>
            <a:r>
              <a:rPr lang="en-US" dirty="0" smtClean="0"/>
              <a:t>ADAPTING TO THE</a:t>
            </a:r>
            <a:r>
              <a:rPr lang="en-US" baseline="0" dirty="0" smtClean="0"/>
              <a:t> CHANGING THREATS</a:t>
            </a:r>
            <a:endParaRPr dirty="0"/>
          </a:p>
        </p:txBody>
      </p:sp>
      <p:sp>
        <p:nvSpPr>
          <p:cNvPr id="1818" name="Google Shape;1818;p15:notes"/>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fontAlgn="auto">
              <a:spcBef>
                <a:spcPts val="0"/>
              </a:spcBef>
              <a:spcAft>
                <a:spcPts val="0"/>
              </a:spcAft>
              <a:buClr>
                <a:srgbClr val="4D4D4F"/>
              </a:buClr>
              <a:buSzPts val="1200"/>
              <a:defRPr/>
            </a:pPr>
            <a:fld id="{00000000-1234-1234-1234-123412341234}" type="slidenum">
              <a:rPr lang="en-US">
                <a:solidFill>
                  <a:prstClr val="black"/>
                </a:solidFill>
                <a:latin typeface="Calibri" panose="020F0502020204030204"/>
                <a:cs typeface="Arial"/>
                <a:sym typeface="Arial"/>
              </a:rPr>
              <a:pPr fontAlgn="auto">
                <a:spcBef>
                  <a:spcPts val="0"/>
                </a:spcBef>
                <a:spcAft>
                  <a:spcPts val="0"/>
                </a:spcAft>
                <a:buClr>
                  <a:srgbClr val="4D4D4F"/>
                </a:buClr>
                <a:buSzPts val="1200"/>
                <a:defRPr/>
              </a:pPr>
              <a:t>18</a:t>
            </a:fld>
            <a:endParaRPr>
              <a:solidFill>
                <a:prstClr val="black"/>
              </a:solidFill>
              <a:latin typeface="Calibri" panose="020F0502020204030204"/>
              <a:cs typeface="Arial"/>
              <a:sym typeface="Arial"/>
            </a:endParaRPr>
          </a:p>
        </p:txBody>
      </p:sp>
    </p:spTree>
    <p:extLst>
      <p:ext uri="{BB962C8B-B14F-4D97-AF65-F5344CB8AC3E}">
        <p14:creationId xmlns:p14="http://schemas.microsoft.com/office/powerpoint/2010/main" val="3440280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endParaRPr lang="en-US" sz="16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pPr>
              <a:defRPr/>
            </a:pPr>
            <a:fld id="{3EEE9B47-791B-47F7-AE03-C0D580CA0B67}" type="slidenum">
              <a:rPr lang="en-US" smtClean="0">
                <a:solidFill>
                  <a:srgbClr val="4D4D4F"/>
                </a:solidFill>
              </a:rPr>
              <a:pPr>
                <a:defRPr/>
              </a:pPr>
              <a:t>21</a:t>
            </a:fld>
            <a:endParaRPr lang="en-US">
              <a:solidFill>
                <a:srgbClr val="4D4D4F"/>
              </a:solidFill>
            </a:endParaRPr>
          </a:p>
        </p:txBody>
      </p:sp>
    </p:spTree>
    <p:extLst>
      <p:ext uri="{BB962C8B-B14F-4D97-AF65-F5344CB8AC3E}">
        <p14:creationId xmlns:p14="http://schemas.microsoft.com/office/powerpoint/2010/main" val="4010213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r>
              <a:rPr lang="en-US" sz="1600" kern="1200" dirty="0" smtClean="0">
                <a:solidFill>
                  <a:schemeClr val="tx1"/>
                </a:solidFill>
                <a:effectLst/>
                <a:ea typeface="+mn-ea"/>
                <a:cs typeface="+mn-cs"/>
              </a:rPr>
              <a:t>Hybrid email environments</a:t>
            </a:r>
            <a:r>
              <a:rPr lang="en-US" sz="1600" kern="1200" baseline="0" dirty="0" smtClean="0">
                <a:solidFill>
                  <a:schemeClr val="tx1"/>
                </a:solidFill>
                <a:effectLst/>
                <a:ea typeface="+mn-ea"/>
                <a:cs typeface="+mn-cs"/>
              </a:rPr>
              <a:t> across cloud and on </a:t>
            </a:r>
            <a:r>
              <a:rPr lang="en-US" sz="1600" kern="1200" baseline="0" dirty="0" err="1" smtClean="0">
                <a:solidFill>
                  <a:schemeClr val="tx1"/>
                </a:solidFill>
                <a:effectLst/>
                <a:ea typeface="+mn-ea"/>
                <a:cs typeface="+mn-cs"/>
              </a:rPr>
              <a:t>prem</a:t>
            </a:r>
            <a:r>
              <a:rPr lang="en-US" sz="1600" kern="1200" baseline="0" dirty="0" smtClean="0">
                <a:solidFill>
                  <a:schemeClr val="tx1"/>
                </a:solidFill>
                <a:effectLst/>
                <a:ea typeface="+mn-ea"/>
                <a:cs typeface="+mn-cs"/>
              </a:rPr>
              <a:t> solutions.</a:t>
            </a:r>
            <a:endParaRPr lang="en-US" sz="16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pPr algn="l" fontAlgn="auto">
              <a:spcBef>
                <a:spcPts val="0"/>
              </a:spcBef>
              <a:spcAft>
                <a:spcPts val="0"/>
              </a:spcAft>
              <a:buClr>
                <a:srgbClr val="000000"/>
              </a:buClr>
              <a:buFont typeface="Arial"/>
              <a:buNone/>
              <a:defRPr/>
            </a:pPr>
            <a:fld id="{3EEE9B47-791B-47F7-AE03-C0D580CA0B67}" type="slidenum">
              <a:rPr lang="en-US" sz="1400" kern="0" smtClean="0">
                <a:solidFill>
                  <a:srgbClr val="000000"/>
                </a:solidFill>
                <a:latin typeface="Arial"/>
                <a:cs typeface="Arial"/>
                <a:sym typeface="Arial"/>
              </a:rPr>
              <a:pPr algn="l" fontAlgn="auto">
                <a:spcBef>
                  <a:spcPts val="0"/>
                </a:spcBef>
                <a:spcAft>
                  <a:spcPts val="0"/>
                </a:spcAft>
                <a:buClr>
                  <a:srgbClr val="000000"/>
                </a:buClr>
                <a:buFont typeface="Arial"/>
                <a:buNone/>
                <a:defRPr/>
              </a:pPr>
              <a:t>22</a:t>
            </a:fld>
            <a:endParaRPr lang="en-US" sz="1400" kern="0">
              <a:solidFill>
                <a:srgbClr val="000000"/>
              </a:solidFill>
              <a:latin typeface="Arial"/>
              <a:cs typeface="Arial"/>
              <a:sym typeface="Arial"/>
            </a:endParaRPr>
          </a:p>
        </p:txBody>
      </p:sp>
    </p:spTree>
    <p:extLst>
      <p:ext uri="{BB962C8B-B14F-4D97-AF65-F5344CB8AC3E}">
        <p14:creationId xmlns:p14="http://schemas.microsoft.com/office/powerpoint/2010/main" val="1120751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put a huge emphasis making remote access very user-friendly</a:t>
            </a:r>
            <a:r>
              <a:rPr lang="en-US" baseline="0" dirty="0"/>
              <a:t>.</a:t>
            </a:r>
          </a:p>
          <a:p>
            <a:r>
              <a:rPr lang="en-US" baseline="0" dirty="0"/>
              <a:t>Everything is delivered from within the browser, through a personalized and intuitive user portal to access any application with zero trust network access principles</a:t>
            </a:r>
            <a:endParaRPr lang="en-US" dirty="0"/>
          </a:p>
        </p:txBody>
      </p:sp>
      <p:sp>
        <p:nvSpPr>
          <p:cNvPr id="4" name="Slide Number Placeholder 3"/>
          <p:cNvSpPr>
            <a:spLocks noGrp="1"/>
          </p:cNvSpPr>
          <p:nvPr>
            <p:ph type="sldNum" sz="quarter" idx="5"/>
          </p:nvPr>
        </p:nvSpPr>
        <p:spPr/>
        <p:txBody>
          <a:bodyPr/>
          <a:lstStyle/>
          <a:p>
            <a:pPr algn="l" fontAlgn="auto">
              <a:spcBef>
                <a:spcPts val="0"/>
              </a:spcBef>
              <a:spcAft>
                <a:spcPts val="0"/>
              </a:spcAft>
              <a:buClr>
                <a:srgbClr val="000000"/>
              </a:buClr>
              <a:buFont typeface="Arial"/>
              <a:buNone/>
              <a:defRPr/>
            </a:pPr>
            <a:fld id="{3EEE9B47-791B-47F7-AE03-C0D580CA0B67}" type="slidenum">
              <a:rPr lang="en-US" sz="1400" kern="0" smtClean="0">
                <a:solidFill>
                  <a:srgbClr val="4D4D4F"/>
                </a:solidFill>
                <a:latin typeface="Arial"/>
                <a:cs typeface="Arial"/>
                <a:sym typeface="Arial"/>
              </a:rPr>
              <a:pPr algn="l" fontAlgn="auto">
                <a:spcBef>
                  <a:spcPts val="0"/>
                </a:spcBef>
                <a:spcAft>
                  <a:spcPts val="0"/>
                </a:spcAft>
                <a:buClr>
                  <a:srgbClr val="000000"/>
                </a:buClr>
                <a:buFont typeface="Arial"/>
                <a:buNone/>
                <a:defRPr/>
              </a:pPr>
              <a:t>23</a:t>
            </a:fld>
            <a:endParaRPr lang="en-US" sz="1400" kern="0">
              <a:solidFill>
                <a:srgbClr val="4D4D4F"/>
              </a:solidFill>
              <a:latin typeface="Arial"/>
              <a:cs typeface="Arial"/>
              <a:sym typeface="Arial"/>
            </a:endParaRPr>
          </a:p>
        </p:txBody>
      </p:sp>
    </p:spTree>
    <p:extLst>
      <p:ext uri="{BB962C8B-B14F-4D97-AF65-F5344CB8AC3E}">
        <p14:creationId xmlns:p14="http://schemas.microsoft.com/office/powerpoint/2010/main" val="3852065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9863" indent="-169863">
              <a:lnSpc>
                <a:spcPct val="100000"/>
              </a:lnSpc>
              <a:buClr>
                <a:schemeClr val="bg2"/>
              </a:buClr>
            </a:pPr>
            <a:r>
              <a:rPr lang="en-US" sz="1800" b="1" dirty="0" smtClean="0"/>
              <a:t>MOST COMPREHENSIVE</a:t>
            </a:r>
          </a:p>
          <a:p>
            <a:pPr marL="169863" indent="-169863">
              <a:lnSpc>
                <a:spcPct val="100000"/>
              </a:lnSpc>
              <a:buClr>
                <a:schemeClr val="bg2"/>
              </a:buClr>
            </a:pPr>
            <a:r>
              <a:rPr lang="en-US" sz="1800" b="1" dirty="0" smtClean="0"/>
              <a:t>SIMPLE</a:t>
            </a:r>
            <a:r>
              <a:rPr lang="en-US" sz="1800" b="1" baseline="0" dirty="0" smtClean="0"/>
              <a:t> TO USE, MANAGE, BUY</a:t>
            </a:r>
            <a:endParaRPr lang="en-US" sz="1800" b="1" dirty="0"/>
          </a:p>
          <a:p>
            <a:pPr marL="169863" indent="-169863">
              <a:lnSpc>
                <a:spcPct val="100000"/>
              </a:lnSpc>
              <a:buClr>
                <a:schemeClr val="bg2"/>
              </a:buClr>
            </a:pPr>
            <a:endParaRPr lang="en-US" sz="1800" b="1" dirty="0"/>
          </a:p>
          <a:p>
            <a:pPr marL="169863" indent="-169863">
              <a:lnSpc>
                <a:spcPct val="100000"/>
              </a:lnSpc>
              <a:buClr>
                <a:schemeClr val="bg2"/>
              </a:buClr>
            </a:pPr>
            <a:r>
              <a:rPr lang="en-US" sz="1800" b="1" dirty="0"/>
              <a:t>Complex to secure </a:t>
            </a:r>
            <a:r>
              <a:rPr lang="en-US" sz="1800" dirty="0"/>
              <a:t>distributed apps across clouds and datacenters. </a:t>
            </a:r>
          </a:p>
          <a:p>
            <a:pPr marL="169863" indent="-169863">
              <a:lnSpc>
                <a:spcPct val="100000"/>
              </a:lnSpc>
              <a:buClr>
                <a:schemeClr val="bg2"/>
              </a:buClr>
            </a:pPr>
            <a:r>
              <a:rPr lang="en-US" sz="1800" dirty="0"/>
              <a:t>Working from anywhere </a:t>
            </a:r>
            <a:r>
              <a:rPr lang="en-US" sz="1800" b="1" dirty="0"/>
              <a:t>expands the attack surface  </a:t>
            </a:r>
          </a:p>
          <a:p>
            <a:pPr marL="169863" indent="-169863">
              <a:lnSpc>
                <a:spcPct val="100000"/>
              </a:lnSpc>
              <a:buClr>
                <a:schemeClr val="bg2"/>
              </a:buClr>
            </a:pPr>
            <a:r>
              <a:rPr lang="en-US" sz="1800" b="1" dirty="0"/>
              <a:t>Inconsistent security policies </a:t>
            </a:r>
            <a:r>
              <a:rPr lang="en-US" sz="1800" dirty="0"/>
              <a:t>and fragmented visibility  </a:t>
            </a:r>
          </a:p>
          <a:p>
            <a:pPr marL="169863" indent="-169863">
              <a:lnSpc>
                <a:spcPct val="100000"/>
              </a:lnSpc>
              <a:buClr>
                <a:schemeClr val="bg2"/>
              </a:buClr>
            </a:pPr>
            <a:r>
              <a:rPr lang="en-US" sz="1800" b="1" dirty="0"/>
              <a:t>High overheads </a:t>
            </a:r>
            <a:r>
              <a:rPr lang="en-US" sz="1800" dirty="0"/>
              <a:t>due to multiple point products </a:t>
            </a:r>
          </a:p>
        </p:txBody>
      </p:sp>
      <p:sp>
        <p:nvSpPr>
          <p:cNvPr id="4" name="Slide Number Placeholder 3"/>
          <p:cNvSpPr>
            <a:spLocks noGrp="1"/>
          </p:cNvSpPr>
          <p:nvPr>
            <p:ph type="sldNum" sz="quarter" idx="10"/>
          </p:nvPr>
        </p:nvSpPr>
        <p:spPr/>
        <p:txBody>
          <a:bodyPr/>
          <a:lstStyle/>
          <a:p>
            <a:pPr>
              <a:defRPr/>
            </a:pPr>
            <a:fld id="{3EEE9B47-791B-47F7-AE03-C0D580CA0B67}" type="slidenum">
              <a:rPr lang="en-US" smtClean="0">
                <a:solidFill>
                  <a:srgbClr val="4D4D4F"/>
                </a:solidFill>
                <a:cs typeface="Arial"/>
                <a:sym typeface="Arial"/>
              </a:rPr>
              <a:pPr>
                <a:defRPr/>
              </a:pPr>
              <a:t>24</a:t>
            </a:fld>
            <a:endParaRPr lang="en-US" dirty="0">
              <a:solidFill>
                <a:srgbClr val="4D4D4F"/>
              </a:solidFill>
              <a:cs typeface="Arial"/>
              <a:sym typeface="Arial"/>
            </a:endParaRPr>
          </a:p>
        </p:txBody>
      </p:sp>
    </p:spTree>
    <p:extLst>
      <p:ext uri="{BB962C8B-B14F-4D97-AF65-F5344CB8AC3E}">
        <p14:creationId xmlns:p14="http://schemas.microsoft.com/office/powerpoint/2010/main" val="403002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i="0" kern="1200" dirty="0" smtClean="0">
                <a:solidFill>
                  <a:schemeClr val="tx1"/>
                </a:solidFill>
                <a:effectLst/>
                <a:latin typeface="Arial" charset="0"/>
                <a:ea typeface="+mn-ea"/>
                <a:cs typeface="+mn-cs"/>
              </a:rPr>
              <a:t>Last year there</a:t>
            </a:r>
            <a:r>
              <a:rPr lang="en-US" sz="1600" i="0" kern="1200" baseline="0" dirty="0" smtClean="0">
                <a:solidFill>
                  <a:schemeClr val="tx1"/>
                </a:solidFill>
                <a:effectLst/>
                <a:latin typeface="Arial" charset="0"/>
                <a:ea typeface="+mn-ea"/>
                <a:cs typeface="+mn-cs"/>
              </a:rPr>
              <a:t> was a cyber-siege on businesses – preying on circumstances of the time</a:t>
            </a:r>
          </a:p>
          <a:p>
            <a:pPr lvl="0"/>
            <a:endParaRPr lang="en-US" sz="1600" i="0" kern="1200" dirty="0" smtClean="0">
              <a:solidFill>
                <a:schemeClr val="tx1"/>
              </a:solidFill>
              <a:effectLst/>
              <a:latin typeface="Arial" charset="0"/>
              <a:ea typeface="+mn-ea"/>
              <a:cs typeface="+mn-cs"/>
            </a:endParaRPr>
          </a:p>
          <a:p>
            <a:pPr lvl="0"/>
            <a:r>
              <a:rPr lang="en-US" sz="1600" i="1" kern="1200" dirty="0" smtClean="0">
                <a:solidFill>
                  <a:schemeClr val="tx1"/>
                </a:solidFill>
                <a:effectLst/>
                <a:latin typeface="Arial" charset="0"/>
                <a:ea typeface="+mn-ea"/>
                <a:cs typeface="+mn-cs"/>
              </a:rPr>
              <a:t>websites </a:t>
            </a:r>
            <a:r>
              <a:rPr lang="en-US" sz="1600" i="1" kern="1200" dirty="0">
                <a:solidFill>
                  <a:schemeClr val="tx1"/>
                </a:solidFill>
                <a:effectLst/>
                <a:latin typeface="Arial" charset="0"/>
                <a:ea typeface="+mn-ea"/>
                <a:cs typeface="+mn-cs"/>
              </a:rPr>
              <a:t>with “corona”/”</a:t>
            </a:r>
            <a:r>
              <a:rPr lang="en-US" sz="1600" i="1" kern="1200" dirty="0" err="1">
                <a:solidFill>
                  <a:schemeClr val="tx1"/>
                </a:solidFill>
                <a:effectLst/>
                <a:latin typeface="Arial" charset="0"/>
                <a:ea typeface="+mn-ea"/>
                <a:cs typeface="+mn-cs"/>
              </a:rPr>
              <a:t>covid</a:t>
            </a:r>
            <a:r>
              <a:rPr lang="en-US" sz="1600" i="1" kern="1200" dirty="0">
                <a:solidFill>
                  <a:schemeClr val="tx1"/>
                </a:solidFill>
                <a:effectLst/>
                <a:latin typeface="Arial" charset="0"/>
                <a:ea typeface="+mn-ea"/>
                <a:cs typeface="+mn-cs"/>
              </a:rPr>
              <a:t>” in its domain</a:t>
            </a:r>
            <a:endParaRPr lang="en-US" sz="1600" kern="1200" dirty="0">
              <a:solidFill>
                <a:schemeClr val="tx1"/>
              </a:solidFill>
              <a:effectLst/>
              <a:latin typeface="Arial" charset="0"/>
              <a:ea typeface="+mn-ea"/>
              <a:cs typeface="+mn-cs"/>
            </a:endParaRPr>
          </a:p>
          <a:p>
            <a:pPr lvl="0"/>
            <a:r>
              <a:rPr lang="en-US" sz="1600" i="1" kern="1200" dirty="0">
                <a:solidFill>
                  <a:schemeClr val="tx1"/>
                </a:solidFill>
                <a:effectLst/>
                <a:latin typeface="Arial" charset="0"/>
                <a:ea typeface="+mn-ea"/>
                <a:cs typeface="+mn-cs"/>
              </a:rPr>
              <a:t>files with “Corona” related file names</a:t>
            </a:r>
            <a:endParaRPr lang="en-US" sz="1600" kern="1200" dirty="0">
              <a:solidFill>
                <a:schemeClr val="tx1"/>
              </a:solidFill>
              <a:effectLst/>
              <a:latin typeface="Arial" charset="0"/>
              <a:ea typeface="+mn-ea"/>
              <a:cs typeface="+mn-cs"/>
            </a:endParaRPr>
          </a:p>
          <a:p>
            <a:pPr lvl="0"/>
            <a:r>
              <a:rPr lang="en-US" sz="1600" i="1" kern="1200" dirty="0">
                <a:solidFill>
                  <a:schemeClr val="tx1"/>
                </a:solidFill>
                <a:effectLst/>
                <a:latin typeface="Arial" charset="0"/>
                <a:ea typeface="+mn-ea"/>
                <a:cs typeface="+mn-cs"/>
              </a:rPr>
              <a:t>files that have been distributed with coronavirus-related subjects in their email</a:t>
            </a:r>
            <a:endParaRPr lang="en-US" sz="1600" kern="1200" dirty="0">
              <a:solidFill>
                <a:schemeClr val="tx1"/>
              </a:solidFill>
              <a:effectLst/>
              <a:latin typeface="Arial" charset="0"/>
              <a:ea typeface="+mn-ea"/>
              <a:cs typeface="+mn-cs"/>
            </a:endParaRPr>
          </a:p>
          <a:p>
            <a:r>
              <a:rPr lang="en-US" sz="1600" kern="1200" dirty="0">
                <a:solidFill>
                  <a:schemeClr val="tx1"/>
                </a:solidFill>
                <a:effectLst/>
                <a:latin typeface="Arial" charset="0"/>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598A622-1173-4B8A-B551-82AD1DAED5D8}" type="slidenum">
              <a:rPr kumimoji="0" lang="en-US" altLang="he-IL" sz="1200" b="0" i="0" u="none" strike="noStrike" kern="1200" cap="none" spc="0" normalizeH="0" baseline="0" noProof="0" smtClean="0">
                <a:ln>
                  <a:noFill/>
                </a:ln>
                <a:solidFill>
                  <a:srgbClr val="4D4D4F"/>
                </a:solidFill>
                <a:effectLst/>
                <a:uLnTx/>
                <a:uFillTx/>
                <a:latin typeface="Arial"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he-IL" sz="1200" b="0" i="0" u="none" strike="noStrike" kern="1200" cap="none" spc="0" normalizeH="0" baseline="0" noProof="0">
              <a:ln>
                <a:noFill/>
              </a:ln>
              <a:solidFill>
                <a:srgbClr val="4D4D4F"/>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1781785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IS</a:t>
            </a:r>
            <a:r>
              <a:rPr lang="en-US" baseline="0" dirty="0" smtClean="0"/>
              <a:t> A KEY PILLAR OF OUR INFINITY ARCHITECTURE</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25</a:t>
            </a:fld>
            <a:endParaRPr lang="en-US" dirty="0"/>
          </a:p>
        </p:txBody>
      </p:sp>
    </p:spTree>
    <p:extLst>
      <p:ext uri="{BB962C8B-B14F-4D97-AF65-F5344CB8AC3E}">
        <p14:creationId xmlns:p14="http://schemas.microsoft.com/office/powerpoint/2010/main" val="1162030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***STOP</a:t>
            </a:r>
            <a:r>
              <a:rPr lang="en-US" baseline="0" dirty="0" smtClean="0"/>
              <a:t> SHARING***</a:t>
            </a:r>
          </a:p>
          <a:p>
            <a:r>
              <a:rPr lang="en-US" baseline="0" dirty="0" smtClean="0"/>
              <a:t>SHIFT TO RICHARD</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26</a:t>
            </a:fld>
            <a:endParaRPr lang="en-US" dirty="0"/>
          </a:p>
        </p:txBody>
      </p:sp>
    </p:spTree>
    <p:extLst>
      <p:ext uri="{BB962C8B-B14F-4D97-AF65-F5344CB8AC3E}">
        <p14:creationId xmlns:p14="http://schemas.microsoft.com/office/powerpoint/2010/main" val="52099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longstanding leader in the network security space, we already have strong capabilities spanning next generation firewall, secure web gateway, advanced threat prevention, DLP, and DNS security. All of these are robust field-proven technologies, which with Harmony, we’ve adapted to the cloud. We are now delivering them as a unified service.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EEE9B47-791B-47F7-AE03-C0D580CA0B67}" type="slidenum">
              <a:rPr kumimoji="0" lang="en-US" sz="1400" b="0" i="0" u="none" strike="noStrike" kern="0" cap="none" spc="0" normalizeH="0" baseline="0" noProof="0" smtClean="0">
                <a:ln>
                  <a:noFill/>
                </a:ln>
                <a:solidFill>
                  <a:srgbClr val="4D4D4F"/>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400" b="0" i="0" u="none" strike="noStrike" kern="0" cap="none" spc="0" normalizeH="0" baseline="0" noProof="0">
              <a:ln>
                <a:noFill/>
              </a:ln>
              <a:solidFill>
                <a:srgbClr val="4D4D4F"/>
              </a:solidFill>
              <a:effectLst/>
              <a:uLnTx/>
              <a:uFillTx/>
              <a:latin typeface="Arial"/>
              <a:cs typeface="Arial"/>
              <a:sym typeface="Arial"/>
            </a:endParaRPr>
          </a:p>
        </p:txBody>
      </p:sp>
    </p:spTree>
    <p:extLst>
      <p:ext uri="{BB962C8B-B14F-4D97-AF65-F5344CB8AC3E}">
        <p14:creationId xmlns:p14="http://schemas.microsoft.com/office/powerpoint/2010/main" val="1530761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Check Point – was there to help</a:t>
            </a:r>
            <a:r>
              <a:rPr lang="en-US" baseline="0" dirty="0" smtClean="0"/>
              <a:t> and serve the needs of our customers.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EC9119-3576-3E4B-A45E-EBC371CDBE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772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Point takes a multi-dimensional approach</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solidFill>
                  <a:srgbClr val="4D4D4F"/>
                </a:solidFill>
              </a:rPr>
              <a:pPr/>
              <a:t>4</a:t>
            </a:fld>
            <a:endParaRPr lang="en-US" dirty="0">
              <a:solidFill>
                <a:srgbClr val="4D4D4F"/>
              </a:solidFill>
            </a:endParaRPr>
          </a:p>
        </p:txBody>
      </p:sp>
    </p:spTree>
    <p:extLst>
      <p:ext uri="{BB962C8B-B14F-4D97-AF65-F5344CB8AC3E}">
        <p14:creationId xmlns:p14="http://schemas.microsoft.com/office/powerpoint/2010/main" val="3854327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2021 STRATEGY</a:t>
            </a:r>
          </a:p>
          <a:p>
            <a:endParaRPr lang="en-US" dirty="0" smtClean="0"/>
          </a:p>
          <a:p>
            <a:r>
              <a:rPr lang="en-US" dirty="0" smtClean="0"/>
              <a:t>Based on our customers needs we have developed 3 guiding principles </a:t>
            </a:r>
          </a:p>
          <a:p>
            <a:r>
              <a:rPr lang="en-US" dirty="0" smtClean="0"/>
              <a:t>1.</a:t>
            </a:r>
            <a:r>
              <a:rPr lang="en-US" baseline="0" dirty="0" smtClean="0"/>
              <a:t> Deliver the best prevention</a:t>
            </a:r>
            <a:endParaRPr lang="en-US" dirty="0" smtClean="0"/>
          </a:p>
          <a:p>
            <a:r>
              <a:rPr lang="en-US" dirty="0" smtClean="0"/>
              <a:t>2.</a:t>
            </a:r>
            <a:r>
              <a:rPr lang="en-US" baseline="0" dirty="0" smtClean="0"/>
              <a:t> Ensure the Gold Standard in manageability </a:t>
            </a:r>
            <a:endParaRPr lang="en-US" dirty="0" smtClean="0"/>
          </a:p>
          <a:p>
            <a:r>
              <a:rPr lang="en-US" dirty="0" smtClean="0"/>
              <a:t>3. Provide consolidated</a:t>
            </a:r>
            <a:r>
              <a:rPr lang="en-US" baseline="0" dirty="0" smtClean="0"/>
              <a:t> solutions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solidFill>
                  <a:srgbClr val="4D4D4F"/>
                </a:solidFill>
              </a:rPr>
              <a:pPr/>
              <a:t>5</a:t>
            </a:fld>
            <a:endParaRPr lang="en-US">
              <a:solidFill>
                <a:srgbClr val="4D4D4F"/>
              </a:solidFill>
            </a:endParaRPr>
          </a:p>
        </p:txBody>
      </p:sp>
    </p:spTree>
    <p:extLst>
      <p:ext uri="{BB962C8B-B14F-4D97-AF65-F5344CB8AC3E}">
        <p14:creationId xmlns:p14="http://schemas.microsoft.com/office/powerpoint/2010/main" val="369863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CONSOLIDATION</a:t>
            </a:r>
            <a:r>
              <a:rPr lang="en-US" baseline="0" dirty="0" smtClean="0"/>
              <a:t> AROUND PILLARS</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6</a:t>
            </a:fld>
            <a:endParaRPr lang="en-US" dirty="0"/>
          </a:p>
        </p:txBody>
      </p:sp>
    </p:spTree>
    <p:extLst>
      <p:ext uri="{BB962C8B-B14F-4D97-AF65-F5344CB8AC3E}">
        <p14:creationId xmlns:p14="http://schemas.microsoft.com/office/powerpoint/2010/main" val="3610723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PILLARS</a:t>
            </a:r>
            <a:r>
              <a:rPr lang="en-US" baseline="0" dirty="0" smtClean="0"/>
              <a:t> STAND UPON A FOUNDATION</a:t>
            </a:r>
          </a:p>
          <a:p>
            <a:r>
              <a:rPr lang="en-US" baseline="0" dirty="0" smtClean="0"/>
              <a:t>UNIFIED THREAT PREVENTION ARCHITECTURE</a:t>
            </a:r>
          </a:p>
          <a:p>
            <a:r>
              <a:rPr lang="en-US" baseline="0" dirty="0" smtClean="0"/>
              <a:t>CONSOLIDATED MANAGEMENT &amp; VISIBLITY PLATFORM (XDR)</a:t>
            </a:r>
          </a:p>
          <a:p>
            <a:r>
              <a:rPr lang="en-US" baseline="0" dirty="0" smtClean="0"/>
              <a:t>THAT COMBINED CREATE OUR INFINITY ARCHITECTURE</a:t>
            </a:r>
            <a:endParaRPr lang="en-US" dirty="0" smtClean="0"/>
          </a:p>
          <a:p>
            <a:endParaRPr lang="en-US" dirty="0" smtClean="0"/>
          </a:p>
          <a:p>
            <a:r>
              <a:rPr lang="en-US" dirty="0" smtClean="0"/>
              <a:t>This year we have introduced</a:t>
            </a:r>
            <a:r>
              <a:rPr lang="en-US" baseline="0" dirty="0" smtClean="0"/>
              <a:t> 3 solution groups that all together accomplish our strategy of securing your everything</a:t>
            </a:r>
          </a:p>
          <a:p>
            <a:r>
              <a:rPr lang="en-US" baseline="0" dirty="0" smtClean="0"/>
              <a:t>We call them the Pillars of innovation</a:t>
            </a:r>
          </a:p>
          <a:p>
            <a:r>
              <a:rPr lang="en-US" baseline="0" dirty="0" smtClean="0"/>
              <a:t>But what does it mean?</a:t>
            </a:r>
          </a:p>
          <a:p>
            <a:r>
              <a:rPr lang="en-US" baseline="0" dirty="0" smtClean="0"/>
              <a:t>If we take these solution groups we can clearly see a pattern emerging</a:t>
            </a:r>
          </a:p>
          <a:p>
            <a:r>
              <a:rPr lang="en-US" baseline="0" dirty="0" smtClean="0"/>
              <a:t>The Quantum group is the on premise solution to security challenges</a:t>
            </a:r>
          </a:p>
          <a:p>
            <a:r>
              <a:rPr lang="en-US" baseline="0" dirty="0" smtClean="0"/>
              <a:t>The Harmony group is the solution for those outside the perimeter wanting or needing access</a:t>
            </a:r>
          </a:p>
          <a:p>
            <a:r>
              <a:rPr lang="en-US" baseline="0" dirty="0" smtClean="0"/>
              <a:t>And the CloudGuard group is the solution for the traditional and emerging cloud security challenges</a:t>
            </a:r>
          </a:p>
          <a:p>
            <a:r>
              <a:rPr lang="en-US" baseline="0" dirty="0" smtClean="0"/>
              <a:t>All of these are depended on a unified system (infinity vision)that provides visibility and the ability to generate tangible information and turn it to actionable prevention with Threat Cloud</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solidFill>
                  <a:srgbClr val="4D4D4F"/>
                </a:solidFill>
              </a:rPr>
              <a:pPr/>
              <a:t>7</a:t>
            </a:fld>
            <a:endParaRPr lang="en-US">
              <a:solidFill>
                <a:srgbClr val="4D4D4F"/>
              </a:solidFill>
            </a:endParaRPr>
          </a:p>
        </p:txBody>
      </p:sp>
    </p:spTree>
    <p:extLst>
      <p:ext uri="{BB962C8B-B14F-4D97-AF65-F5344CB8AC3E}">
        <p14:creationId xmlns:p14="http://schemas.microsoft.com/office/powerpoint/2010/main" val="188258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HARMONY</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solidFill>
                  <a:srgbClr val="4D4D4F"/>
                </a:solidFill>
              </a:rPr>
              <a:pPr/>
              <a:t>8</a:t>
            </a:fld>
            <a:endParaRPr lang="en-US" dirty="0">
              <a:solidFill>
                <a:srgbClr val="4D4D4F"/>
              </a:solidFill>
            </a:endParaRPr>
          </a:p>
        </p:txBody>
      </p:sp>
    </p:spTree>
    <p:extLst>
      <p:ext uri="{BB962C8B-B14F-4D97-AF65-F5344CB8AC3E}">
        <p14:creationId xmlns:p14="http://schemas.microsoft.com/office/powerpoint/2010/main" val="2425419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spcBef>
                <a:spcPct val="30000"/>
              </a:spcBef>
              <a:buClrTx/>
              <a:buSzTx/>
              <a:buNone/>
              <a:defRPr/>
            </a:pPr>
            <a:r>
              <a:rPr lang="en-US" sz="2400" dirty="0" smtClean="0">
                <a:solidFill>
                  <a:schemeClr val="bg1"/>
                </a:solidFill>
                <a:latin typeface="Arial Black" panose="020B0A04020102020204" pitchFamily="34" charset="0"/>
              </a:rPr>
              <a:t>OUR WORKFORCE…</a:t>
            </a:r>
          </a:p>
          <a:p>
            <a:pPr marL="0" lvl="0" indent="0">
              <a:lnSpc>
                <a:spcPct val="100000"/>
              </a:lnSpc>
              <a:spcBef>
                <a:spcPct val="30000"/>
              </a:spcBef>
              <a:buClrTx/>
              <a:buSzTx/>
              <a:buNone/>
              <a:defRPr/>
            </a:pPr>
            <a:endParaRPr lang="en-US" sz="2400" dirty="0" smtClean="0">
              <a:solidFill>
                <a:schemeClr val="bg1"/>
              </a:solidFill>
              <a:latin typeface="Arial Black" panose="020B0A04020102020204" pitchFamily="34" charset="0"/>
            </a:endParaRPr>
          </a:p>
          <a:p>
            <a:pPr marL="0" lvl="0" indent="0">
              <a:lnSpc>
                <a:spcPct val="100000"/>
              </a:lnSpc>
              <a:spcBef>
                <a:spcPct val="30000"/>
              </a:spcBef>
              <a:buClrTx/>
              <a:buSzTx/>
              <a:buNone/>
              <a:defRPr/>
            </a:pPr>
            <a:r>
              <a:rPr lang="en-US" sz="2400" dirty="0" smtClean="0">
                <a:solidFill>
                  <a:schemeClr val="bg1"/>
                </a:solidFill>
                <a:latin typeface="Arial Black" panose="020B0A04020102020204" pitchFamily="34" charset="0"/>
              </a:rPr>
              <a:t>The new world is</a:t>
            </a:r>
            <a:r>
              <a:rPr lang="en-US" sz="2400" baseline="0" dirty="0" smtClean="0">
                <a:solidFill>
                  <a:schemeClr val="bg1"/>
                </a:solidFill>
                <a:latin typeface="Arial Black" panose="020B0A04020102020204" pitchFamily="34" charset="0"/>
              </a:rPr>
              <a:t> being able to work from anywhere across any device on any application at anytime --- securely and effectively</a:t>
            </a:r>
            <a:endParaRPr lang="en-US" sz="1600" b="1"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3EEE9B47-791B-47F7-AE03-C0D580CA0B67}" type="slidenum">
              <a:rPr lang="en-US" smtClean="0">
                <a:solidFill>
                  <a:srgbClr val="4D4D4F"/>
                </a:solidFill>
                <a:cs typeface="Arial"/>
                <a:sym typeface="Arial"/>
              </a:rPr>
              <a:pPr>
                <a:defRPr/>
              </a:pPr>
              <a:t>9</a:t>
            </a:fld>
            <a:endParaRPr lang="en-US" dirty="0">
              <a:solidFill>
                <a:srgbClr val="4D4D4F"/>
              </a:solidFill>
              <a:cs typeface="Arial"/>
              <a:sym typeface="Arial"/>
            </a:endParaRPr>
          </a:p>
        </p:txBody>
      </p:sp>
    </p:spTree>
    <p:extLst>
      <p:ext uri="{BB962C8B-B14F-4D97-AF65-F5344CB8AC3E}">
        <p14:creationId xmlns:p14="http://schemas.microsoft.com/office/powerpoint/2010/main" val="794488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emf"/><Relationship Id="rId1" Type="http://schemas.openxmlformats.org/officeDocument/2006/relationships/slideMaster" Target="../slideMasters/slideMaster4.xml"/><Relationship Id="rId4" Type="http://schemas.openxmlformats.org/officeDocument/2006/relationships/image" Target="../media/image34.emf"/></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rporate Title Slide">
    <p:spTree>
      <p:nvGrpSpPr>
        <p:cNvPr id="1" name=""/>
        <p:cNvGrpSpPr/>
        <p:nvPr/>
      </p:nvGrpSpPr>
      <p:grpSpPr>
        <a:xfrm>
          <a:off x="0" y="0"/>
          <a:ext cx="0" cy="0"/>
          <a:chOff x="0" y="0"/>
          <a:chExt cx="0" cy="0"/>
        </a:xfrm>
      </p:grpSpPr>
      <p:sp>
        <p:nvSpPr>
          <p:cNvPr id="4" name="Footer" hidden="1"/>
          <p:cNvSpPr>
            <a:spLocks noGrp="1"/>
          </p:cNvSpPr>
          <p:nvPr userDrawn="1">
            <p:ph type="ftr" sz="quarter" idx="11"/>
          </p:nvPr>
        </p:nvSpPr>
        <p:spPr/>
        <p:txBody>
          <a:bodyPr/>
          <a:lstStyle/>
          <a:p>
            <a:pPr>
              <a:buClr>
                <a:srgbClr val="FF0000"/>
              </a:buClr>
            </a:pPr>
            <a:endParaRPr lang="en-US" dirty="0">
              <a:solidFill>
                <a:srgbClr val="FFFFFF">
                  <a:lumMod val="75000"/>
                </a:srgbClr>
              </a:solidFill>
            </a:endParaRPr>
          </a:p>
        </p:txBody>
      </p:sp>
      <p:pic>
        <p:nvPicPr>
          <p:cNvPr id="10" name="Backgrouind image"/>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3141" y="-17203"/>
            <a:ext cx="12221815" cy="6874771"/>
          </a:xfrm>
          <a:prstGeom prst="rect">
            <a:avLst/>
          </a:prstGeom>
        </p:spPr>
      </p:pic>
      <p:pic>
        <p:nvPicPr>
          <p:cNvPr id="5" name="Check Point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8461" y="737259"/>
            <a:ext cx="2728800" cy="464477"/>
          </a:xfrm>
          <a:prstGeom prst="rect">
            <a:avLst/>
          </a:prstGeom>
        </p:spPr>
      </p:pic>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a:p>
            <a:r>
              <a:rPr lang="en-US" dirty="0" smtClean="0"/>
              <a:t>Date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bg1"/>
                </a:solidFill>
                <a:latin typeface="Arial" panose="020B0604020202020204" pitchFamily="34" charset="0"/>
                <a:cs typeface="Arial" panose="020B0604020202020204" pitchFamily="34" charset="0"/>
              </a:defRPr>
            </a:lvl1pPr>
          </a:lstStyle>
          <a:p>
            <a:pPr>
              <a:buClrTx/>
              <a:buSzTx/>
            </a:pPr>
            <a:r>
              <a:rPr lang="en-US" kern="0" dirty="0" smtClean="0"/>
              <a:t>PRESENTATION TITLE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2" name="Date Placeholder 1"/>
          <p:cNvSpPr>
            <a:spLocks noGrp="1"/>
          </p:cNvSpPr>
          <p:nvPr>
            <p:ph type="dt" sz="half" idx="15"/>
          </p:nvPr>
        </p:nvSpPr>
        <p:spPr/>
        <p:txBody>
          <a:bodyPr/>
          <a:lstStyle/>
          <a:p>
            <a:pPr>
              <a:buClr>
                <a:srgbClr val="FF0000"/>
              </a:buClr>
            </a:pPr>
            <a:fld id="{C2966C17-DC3A-4583-8981-99EB2AB35724}"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695907677"/>
      </p:ext>
    </p:extLst>
  </p:cSld>
  <p:clrMapOvr>
    <a:masterClrMapping/>
  </p:clrMapOvr>
  <p:transition>
    <p:fade/>
  </p:transition>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6" y="893"/>
            <a:ext cx="12185770" cy="6856210"/>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bg1"/>
                </a:solidFill>
              </a:defRPr>
            </a:lvl1pPr>
            <a:lvl5pPr marL="1371360" indent="0">
              <a:buNone/>
              <a:defRPr/>
            </a:lvl5pPr>
          </a:lstStyle>
          <a:p>
            <a:pPr lvl="0"/>
            <a:r>
              <a:rPr lang="en-US" dirty="0" smtClean="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accent3"/>
                </a:solidFill>
              </a:defRPr>
            </a:lvl1pPr>
            <a:lvl5pPr marL="1371360" indent="0">
              <a:buNone/>
              <a:defRPr/>
            </a:lvl5pPr>
          </a:lstStyle>
          <a:p>
            <a:pPr lvl="0"/>
            <a:r>
              <a:rPr lang="en-US" dirty="0" smtClean="0"/>
              <a:t>Click to Edit</a:t>
            </a:r>
          </a:p>
        </p:txBody>
      </p:sp>
      <p:sp>
        <p:nvSpPr>
          <p:cNvPr id="2" name="Date Placeholder 1"/>
          <p:cNvSpPr>
            <a:spLocks noGrp="1"/>
          </p:cNvSpPr>
          <p:nvPr>
            <p:ph type="dt" sz="half" idx="17"/>
          </p:nvPr>
        </p:nvSpPr>
        <p:spPr/>
        <p:txBody>
          <a:bodyPr/>
          <a:lstStyle/>
          <a:p>
            <a:pPr>
              <a:buClr>
                <a:srgbClr val="FF0000"/>
              </a:buClr>
            </a:pPr>
            <a:fld id="{1549760C-3BC0-4D99-A1CB-8B539F63F4AA}"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656299611"/>
      </p:ext>
    </p:extLst>
  </p:cSld>
  <p:clrMapOvr>
    <a:masterClrMapping/>
  </p:clrMapOvr>
  <p:transition>
    <p:fade/>
  </p:transition>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9163" y="-48827"/>
            <a:ext cx="12276459" cy="6904644"/>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bg1"/>
                </a:solidFill>
              </a:defRPr>
            </a:lvl1pPr>
            <a:lvl5pPr marL="1371360" indent="0">
              <a:buNone/>
              <a:defRPr/>
            </a:lvl5pPr>
          </a:lstStyle>
          <a:p>
            <a:pPr lvl="0"/>
            <a:r>
              <a:rPr lang="en-US" dirty="0" smtClean="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rgbClr val="FFC611"/>
                </a:solidFill>
              </a:defRPr>
            </a:lvl1pPr>
            <a:lvl5pPr marL="1371360" indent="0">
              <a:buNone/>
              <a:defRPr/>
            </a:lvl5pPr>
          </a:lstStyle>
          <a:p>
            <a:pPr lvl="0"/>
            <a:r>
              <a:rPr lang="en-US" dirty="0" smtClean="0"/>
              <a:t>Click to Edit</a:t>
            </a:r>
          </a:p>
        </p:txBody>
      </p:sp>
      <p:sp>
        <p:nvSpPr>
          <p:cNvPr id="2" name="Date Placeholder 1"/>
          <p:cNvSpPr>
            <a:spLocks noGrp="1"/>
          </p:cNvSpPr>
          <p:nvPr>
            <p:ph type="dt" sz="half" idx="17"/>
          </p:nvPr>
        </p:nvSpPr>
        <p:spPr/>
        <p:txBody>
          <a:bodyPr/>
          <a:lstStyle/>
          <a:p>
            <a:pPr>
              <a:buClr>
                <a:srgbClr val="FF0000"/>
              </a:buClr>
            </a:pPr>
            <a:fld id="{6A351684-4884-4488-94B7-197527B81774}"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654925598"/>
      </p:ext>
    </p:extLst>
  </p:cSld>
  <p:clrMapOvr>
    <a:masterClrMapping/>
  </p:clrMapOvr>
  <p:transition>
    <p:fade/>
  </p:transition>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4">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6" y="893"/>
            <a:ext cx="12185770" cy="6856209"/>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rgbClr val="000000"/>
                </a:solidFill>
              </a:defRPr>
            </a:lvl1pPr>
            <a:lvl5pPr marL="1371360" indent="0">
              <a:buNone/>
              <a:defRPr/>
            </a:lvl5pPr>
          </a:lstStyle>
          <a:p>
            <a:pPr lvl="0"/>
            <a:r>
              <a:rPr lang="en-US" dirty="0" smtClean="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accent3">
                    <a:lumMod val="60000"/>
                    <a:lumOff val="40000"/>
                  </a:schemeClr>
                </a:solidFill>
              </a:defRPr>
            </a:lvl1pPr>
            <a:lvl5pPr marL="1371360" indent="0">
              <a:buNone/>
              <a:defRPr/>
            </a:lvl5pPr>
          </a:lstStyle>
          <a:p>
            <a:pPr lvl="0"/>
            <a:r>
              <a:rPr lang="en-US" dirty="0" smtClean="0"/>
              <a:t>Click to Edit</a:t>
            </a:r>
          </a:p>
        </p:txBody>
      </p:sp>
      <p:sp>
        <p:nvSpPr>
          <p:cNvPr id="2" name="Date Placeholder 1"/>
          <p:cNvSpPr>
            <a:spLocks noGrp="1"/>
          </p:cNvSpPr>
          <p:nvPr>
            <p:ph type="dt" sz="half" idx="17"/>
          </p:nvPr>
        </p:nvSpPr>
        <p:spPr/>
        <p:txBody>
          <a:bodyPr/>
          <a:lstStyle/>
          <a:p>
            <a:pPr>
              <a:buClr>
                <a:srgbClr val="FF0000"/>
              </a:buClr>
            </a:pPr>
            <a:fld id="{9D29DCB2-599C-49B1-BFA5-DFA67AAC7FC9}"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415082898"/>
      </p:ext>
    </p:extLst>
  </p:cSld>
  <p:clrMapOvr>
    <a:masterClrMapping/>
  </p:clrMapOvr>
  <p:transition>
    <p:fade/>
  </p:transition>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056" y="2648"/>
            <a:ext cx="12185768" cy="6854495"/>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rgbClr val="000000"/>
                </a:solidFill>
              </a:defRPr>
            </a:lvl1pPr>
            <a:lvl5pPr marL="1371360" indent="0">
              <a:buNone/>
              <a:defRPr/>
            </a:lvl5pPr>
          </a:lstStyle>
          <a:p>
            <a:pPr lvl="0"/>
            <a:r>
              <a:rPr lang="en-US" dirty="0" smtClean="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rgbClr val="FFC611"/>
                </a:solidFill>
              </a:defRPr>
            </a:lvl1pPr>
            <a:lvl5pPr marL="1371360" indent="0">
              <a:buNone/>
              <a:defRPr/>
            </a:lvl5pPr>
          </a:lstStyle>
          <a:p>
            <a:pPr lvl="0"/>
            <a:r>
              <a:rPr lang="en-US" dirty="0" smtClean="0"/>
              <a:t>Click to Edit</a:t>
            </a:r>
          </a:p>
        </p:txBody>
      </p:sp>
      <p:sp>
        <p:nvSpPr>
          <p:cNvPr id="2" name="Date Placeholder 1"/>
          <p:cNvSpPr>
            <a:spLocks noGrp="1"/>
          </p:cNvSpPr>
          <p:nvPr>
            <p:ph type="dt" sz="half" idx="17"/>
          </p:nvPr>
        </p:nvSpPr>
        <p:spPr/>
        <p:txBody>
          <a:bodyPr/>
          <a:lstStyle/>
          <a:p>
            <a:pPr>
              <a:buClr>
                <a:srgbClr val="FF0000"/>
              </a:buClr>
            </a:pPr>
            <a:fld id="{D421BFA3-F79C-44AE-A0AA-7ECDEDE72348}"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956744999"/>
      </p:ext>
    </p:extLst>
  </p:cSld>
  <p:clrMapOvr>
    <a:masterClrMapping/>
  </p:clrMapOvr>
  <p:transition>
    <p:fade/>
  </p:transition>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6">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36"/>
            <a:ext cx="12185772" cy="6856211"/>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rgbClr val="000000"/>
                </a:solidFill>
              </a:defRPr>
            </a:lvl1pPr>
            <a:lvl5pPr marL="1371360" indent="0">
              <a:buNone/>
              <a:defRPr/>
            </a:lvl5pPr>
          </a:lstStyle>
          <a:p>
            <a:pPr lvl="0"/>
            <a:r>
              <a:rPr lang="en-US" dirty="0" smtClean="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accent2">
                    <a:lumMod val="75000"/>
                  </a:schemeClr>
                </a:solidFill>
              </a:defRPr>
            </a:lvl1pPr>
            <a:lvl5pPr marL="1371360" indent="0">
              <a:buNone/>
              <a:defRPr/>
            </a:lvl5pPr>
          </a:lstStyle>
          <a:p>
            <a:pPr lvl="0"/>
            <a:r>
              <a:rPr lang="en-US" dirty="0" smtClean="0"/>
              <a:t>Click to Edit</a:t>
            </a:r>
          </a:p>
        </p:txBody>
      </p:sp>
      <p:sp>
        <p:nvSpPr>
          <p:cNvPr id="2" name="Date Placeholder 1"/>
          <p:cNvSpPr>
            <a:spLocks noGrp="1"/>
          </p:cNvSpPr>
          <p:nvPr>
            <p:ph type="dt" sz="half" idx="17"/>
          </p:nvPr>
        </p:nvSpPr>
        <p:spPr/>
        <p:txBody>
          <a:bodyPr/>
          <a:lstStyle/>
          <a:p>
            <a:pPr>
              <a:buClr>
                <a:srgbClr val="FF0000"/>
              </a:buClr>
            </a:pPr>
            <a:fld id="{FF03E38E-2997-4509-9F7F-D42EEC04001F}"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612059203"/>
      </p:ext>
    </p:extLst>
  </p:cSld>
  <p:clrMapOvr>
    <a:masterClrMapping/>
  </p:clrMapOvr>
  <p:transition>
    <p:fade/>
  </p:transition>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gue-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524" y="-3685"/>
            <a:ext cx="12356105" cy="6949440"/>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bg1"/>
                </a:solidFill>
              </a:defRPr>
            </a:lvl1pPr>
            <a:lvl5pPr marL="1371360" indent="0">
              <a:buNone/>
              <a:defRPr/>
            </a:lvl5pPr>
          </a:lstStyle>
          <a:p>
            <a:pPr lvl="0"/>
            <a:r>
              <a:rPr lang="en-US" dirty="0" smtClean="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bg2"/>
                </a:solidFill>
              </a:defRPr>
            </a:lvl1pPr>
            <a:lvl5pPr marL="1371360" indent="0">
              <a:buNone/>
              <a:defRPr/>
            </a:lvl5pPr>
          </a:lstStyle>
          <a:p>
            <a:pPr lvl="0"/>
            <a:r>
              <a:rPr lang="en-US" dirty="0" smtClean="0"/>
              <a:t>Click to Edit</a:t>
            </a:r>
          </a:p>
        </p:txBody>
      </p:sp>
      <p:sp>
        <p:nvSpPr>
          <p:cNvPr id="2" name="Date Placeholder 1"/>
          <p:cNvSpPr>
            <a:spLocks noGrp="1"/>
          </p:cNvSpPr>
          <p:nvPr>
            <p:ph type="dt" sz="half" idx="17"/>
          </p:nvPr>
        </p:nvSpPr>
        <p:spPr/>
        <p:txBody>
          <a:bodyPr/>
          <a:lstStyle/>
          <a:p>
            <a:pPr>
              <a:buClr>
                <a:srgbClr val="FF0000"/>
              </a:buClr>
            </a:pPr>
            <a:fld id="{B84FEDEA-A906-4AF0-B520-0B8AEBE081E1}"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735898167"/>
      </p:ext>
    </p:extLst>
  </p:cSld>
  <p:clrMapOvr>
    <a:masterClrMapping/>
  </p:clrMapOvr>
  <p:transition>
    <p:fade/>
  </p:transition>
  <p:timing>
    <p:tnLst>
      <p:par>
        <p:cT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5" name="Gray gradient"/>
          <p:cNvSpPr/>
          <p:nvPr userDrawn="1"/>
        </p:nvSpPr>
        <p:spPr bwMode="auto">
          <a:xfrm>
            <a:off x="4241060"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dirty="0" smtClean="0">
              <a:solidFill>
                <a:srgbClr val="4D4D4F"/>
              </a:solidFill>
              <a:latin typeface="Calibri"/>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smtClean="0"/>
              <a:t>Edit Master text styles</a:t>
            </a:r>
          </a:p>
          <a:p>
            <a:pPr lvl="1"/>
            <a:r>
              <a:rPr lang="en-US" smtClean="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bg2"/>
                </a:solidFill>
                <a:latin typeface="Arial" panose="020B0604020202020204" pitchFamily="34" charset="0"/>
                <a:ea typeface="+mj-ea"/>
                <a:cs typeface="Arial" panose="020B0604020202020204" pitchFamily="34" charset="0"/>
              </a:defRPr>
            </a:lvl1pPr>
          </a:lstStyle>
          <a:p>
            <a:r>
              <a:rPr lang="en-US" smtClean="0"/>
              <a:t>Click to edit Master title style</a:t>
            </a:r>
            <a:endParaRPr lang="en-US" dirty="0"/>
          </a:p>
        </p:txBody>
      </p:sp>
      <p:sp>
        <p:nvSpPr>
          <p:cNvPr id="2" name="Date Placeholder 1"/>
          <p:cNvSpPr>
            <a:spLocks noGrp="1"/>
          </p:cNvSpPr>
          <p:nvPr>
            <p:ph type="dt" sz="half" idx="13"/>
          </p:nvPr>
        </p:nvSpPr>
        <p:spPr/>
        <p:txBody>
          <a:bodyPr/>
          <a:lstStyle/>
          <a:p>
            <a:fld id="{899601A3-A7BF-4780-B71F-0F8E53F290EA}" type="datetimeFigureOut">
              <a:rPr lang="en-US" smtClean="0"/>
              <a:t>04-Mar-21</a:t>
            </a:fld>
            <a:endParaRPr lang="en-US"/>
          </a:p>
        </p:txBody>
      </p:sp>
    </p:spTree>
    <p:extLst>
      <p:ext uri="{BB962C8B-B14F-4D97-AF65-F5344CB8AC3E}">
        <p14:creationId xmlns:p14="http://schemas.microsoft.com/office/powerpoint/2010/main" val="43634195"/>
      </p:ext>
    </p:extLst>
  </p:cSld>
  <p:clrMapOvr>
    <a:masterClrMapping/>
  </p:clrMapOvr>
  <p:transition>
    <p:fade/>
  </p:transition>
  <p:timing>
    <p:tnLst>
      <p:par>
        <p:cT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bsolutly-blank">
    <p:spTree>
      <p:nvGrpSpPr>
        <p:cNvPr id="1" name=""/>
        <p:cNvGrpSpPr/>
        <p:nvPr/>
      </p:nvGrpSpPr>
      <p:grpSpPr>
        <a:xfrm>
          <a:off x="0" y="0"/>
          <a:ext cx="0" cy="0"/>
          <a:chOff x="0" y="0"/>
          <a:chExt cx="0" cy="0"/>
        </a:xfrm>
      </p:grpSpPr>
      <p:sp>
        <p:nvSpPr>
          <p:cNvPr id="3" name="Footer Placeholder 2" hidden="1">
            <a:extLst>
              <a:ext uri="{FF2B5EF4-FFF2-40B4-BE49-F238E27FC236}">
                <a16:creationId xmlns="" xmlns:a16="http://schemas.microsoft.com/office/drawing/2014/main" id="{C4962E99-EEE6-4471-AF19-515600D0518A}"/>
              </a:ext>
            </a:extLst>
          </p:cNvPr>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4" name="Slide Number Placeholder 3">
            <a:extLst>
              <a:ext uri="{FF2B5EF4-FFF2-40B4-BE49-F238E27FC236}">
                <a16:creationId xmlns="" xmlns:a16="http://schemas.microsoft.com/office/drawing/2014/main" id="{9C7C27F1-5A16-4F19-A969-EEBEA30B1F84}"/>
              </a:ext>
            </a:extLst>
          </p:cNvPr>
          <p:cNvSpPr>
            <a:spLocks noGrp="1"/>
          </p:cNvSpPr>
          <p:nvPr>
            <p:ph type="sldNum" sz="quarter" idx="12"/>
          </p:nvPr>
        </p:nvSpPr>
        <p:spPr>
          <a:xfrm>
            <a:off x="-1" y="6356353"/>
            <a:ext cx="432345" cy="366183"/>
          </a:xfrm>
        </p:spPr>
        <p:txBody>
          <a:bodyPr/>
          <a:lstStyle>
            <a:lvl1pPr algn="ctr">
              <a:defRPr sz="1200">
                <a:solidFill>
                  <a:schemeClr val="bg1"/>
                </a:solidFill>
              </a:defRPr>
            </a:lvl1pPr>
          </a:lstStyle>
          <a:p>
            <a:pPr>
              <a:buClr>
                <a:srgbClr val="FF0000"/>
              </a:buClr>
            </a:pPr>
            <a:fld id="{5CC49C4B-5D92-4978-8F93-40CBFCA19264}" type="slidenum">
              <a:rPr lang="en-US" smtClean="0">
                <a:solidFill>
                  <a:srgbClr val="FFFFFF"/>
                </a:solidFill>
              </a:rPr>
              <a:pPr>
                <a:buClr>
                  <a:srgbClr val="FF0000"/>
                </a:buClr>
              </a:pPr>
              <a:t>‹#›</a:t>
            </a:fld>
            <a:endParaRPr lang="en-US" dirty="0">
              <a:solidFill>
                <a:srgbClr val="FFFFFF"/>
              </a:solidFill>
            </a:endParaRPr>
          </a:p>
        </p:txBody>
      </p:sp>
      <p:sp>
        <p:nvSpPr>
          <p:cNvPr id="2" name="Date Placeholder 1"/>
          <p:cNvSpPr>
            <a:spLocks noGrp="1"/>
          </p:cNvSpPr>
          <p:nvPr>
            <p:ph type="dt" sz="half" idx="13"/>
          </p:nvPr>
        </p:nvSpPr>
        <p:spPr/>
        <p:txBody>
          <a:bodyPr/>
          <a:lstStyle/>
          <a:p>
            <a:pPr>
              <a:buClr>
                <a:srgbClr val="FF0000"/>
              </a:buClr>
            </a:pPr>
            <a:fld id="{838245A0-4910-4132-899D-B91C7976F7C7}"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5088261"/>
      </p:ext>
    </p:extLst>
  </p:cSld>
  <p:clrMapOvr>
    <a:masterClrMapping/>
  </p:clrMapOvr>
  <p:timing>
    <p:tnLst>
      <p:par>
        <p:cT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Standard Title and Bullets">
  <p:cSld name="2_Standard Title and Bullets">
    <p:spTree>
      <p:nvGrpSpPr>
        <p:cNvPr id="1" name="Shape 55"/>
        <p:cNvGrpSpPr/>
        <p:nvPr/>
      </p:nvGrpSpPr>
      <p:grpSpPr>
        <a:xfrm>
          <a:off x="0" y="0"/>
          <a:ext cx="0" cy="0"/>
          <a:chOff x="0" y="0"/>
          <a:chExt cx="0" cy="0"/>
        </a:xfrm>
      </p:grpSpPr>
      <p:sp>
        <p:nvSpPr>
          <p:cNvPr id="56" name="Google Shape;56;p65"/>
          <p:cNvSpPr txBox="1">
            <a:spLocks noGrp="1"/>
          </p:cNvSpPr>
          <p:nvPr>
            <p:ph type="title"/>
          </p:nvPr>
        </p:nvSpPr>
        <p:spPr>
          <a:xfrm>
            <a:off x="583843" y="460552"/>
            <a:ext cx="11022371"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solidFill>
                  <a:schemeClr val="dk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7" name="Google Shape;57;p65"/>
          <p:cNvSpPr txBox="1">
            <a:spLocks noGrp="1"/>
          </p:cNvSpPr>
          <p:nvPr>
            <p:ph type="body" idx="1"/>
          </p:nvPr>
        </p:nvSpPr>
        <p:spPr>
          <a:xfrm>
            <a:off x="583843" y="1534475"/>
            <a:ext cx="11022371" cy="4767267"/>
          </a:xfrm>
          <a:prstGeom prst="rect">
            <a:avLst/>
          </a:prstGeom>
          <a:noFill/>
          <a:ln>
            <a:noFill/>
          </a:ln>
        </p:spPr>
        <p:txBody>
          <a:bodyPr spcFirstLastPara="1" wrap="square" lIns="91425" tIns="45700" rIns="91425" bIns="45700" anchor="t" anchorCtr="0">
            <a:noAutofit/>
          </a:bodyPr>
          <a:lstStyle>
            <a:lvl1pPr marL="457063" lvl="0" indent="-325657" algn="l">
              <a:lnSpc>
                <a:spcPct val="95000"/>
              </a:lnSpc>
              <a:spcBef>
                <a:spcPts val="1000"/>
              </a:spcBef>
              <a:spcAft>
                <a:spcPts val="0"/>
              </a:spcAft>
              <a:buSzPts val="1530"/>
              <a:buChar char="•"/>
              <a:defRPr/>
            </a:lvl1pPr>
            <a:lvl2pPr marL="914126" lvl="1" indent="-342797" algn="l">
              <a:lnSpc>
                <a:spcPct val="95000"/>
              </a:lnSpc>
              <a:spcBef>
                <a:spcPts val="800"/>
              </a:spcBef>
              <a:spcAft>
                <a:spcPts val="0"/>
              </a:spcAft>
              <a:buSzPts val="1800"/>
              <a:buChar char="•"/>
              <a:defRPr/>
            </a:lvl2pPr>
            <a:lvl3pPr marL="1371189" lvl="2" indent="-342797" algn="l">
              <a:lnSpc>
                <a:spcPct val="95000"/>
              </a:lnSpc>
              <a:spcBef>
                <a:spcPts val="800"/>
              </a:spcBef>
              <a:spcAft>
                <a:spcPts val="0"/>
              </a:spcAft>
              <a:buSzPts val="1800"/>
              <a:buChar char="•"/>
              <a:defRPr/>
            </a:lvl3pPr>
            <a:lvl4pPr marL="1828251" lvl="3" indent="-342797" algn="l">
              <a:lnSpc>
                <a:spcPct val="90000"/>
              </a:lnSpc>
              <a:spcBef>
                <a:spcPts val="800"/>
              </a:spcBef>
              <a:spcAft>
                <a:spcPts val="0"/>
              </a:spcAft>
              <a:buSzPts val="1800"/>
              <a:buChar char="̶"/>
              <a:defRPr/>
            </a:lvl4pPr>
            <a:lvl5pPr marL="2285314" lvl="4" indent="-342797" algn="l">
              <a:lnSpc>
                <a:spcPct val="90000"/>
              </a:lnSpc>
              <a:spcBef>
                <a:spcPts val="800"/>
              </a:spcBef>
              <a:spcAft>
                <a:spcPts val="0"/>
              </a:spcAft>
              <a:buSzPts val="1800"/>
              <a:buChar char="̶"/>
              <a:defRPr/>
            </a:lvl5pPr>
            <a:lvl6pPr marL="2742377" lvl="5" indent="-342797" algn="l">
              <a:spcBef>
                <a:spcPts val="360"/>
              </a:spcBef>
              <a:spcAft>
                <a:spcPts val="0"/>
              </a:spcAft>
              <a:buSzPts val="1800"/>
              <a:buChar char="»"/>
              <a:defRPr/>
            </a:lvl6pPr>
            <a:lvl7pPr marL="3199440" lvl="6" indent="-342797" algn="l">
              <a:spcBef>
                <a:spcPts val="360"/>
              </a:spcBef>
              <a:spcAft>
                <a:spcPts val="0"/>
              </a:spcAft>
              <a:buSzPts val="1800"/>
              <a:buChar char="»"/>
              <a:defRPr/>
            </a:lvl7pPr>
            <a:lvl8pPr marL="3656503" lvl="7" indent="-342797" algn="l">
              <a:spcBef>
                <a:spcPts val="360"/>
              </a:spcBef>
              <a:spcAft>
                <a:spcPts val="0"/>
              </a:spcAft>
              <a:buSzPts val="1800"/>
              <a:buChar char="»"/>
              <a:defRPr/>
            </a:lvl8pPr>
            <a:lvl9pPr marL="4113566" lvl="8" indent="-342797" algn="l">
              <a:spcBef>
                <a:spcPts val="360"/>
              </a:spcBef>
              <a:spcAft>
                <a:spcPts val="0"/>
              </a:spcAft>
              <a:buSzPts val="1800"/>
              <a:buChar char="»"/>
              <a:defRPr/>
            </a:lvl9pPr>
          </a:lstStyle>
          <a:p>
            <a:endParaRPr/>
          </a:p>
        </p:txBody>
      </p:sp>
      <p:sp>
        <p:nvSpPr>
          <p:cNvPr id="58" name="Google Shape;58;p65" hidden="1"/>
          <p:cNvSpPr txBox="1">
            <a:spLocks noGrp="1"/>
          </p:cNvSpPr>
          <p:nvPr>
            <p:ph type="dt" idx="10"/>
          </p:nvPr>
        </p:nvSpPr>
        <p:spPr>
          <a:xfrm>
            <a:off x="609600" y="6356352"/>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FF0000"/>
              </a:buClr>
            </a:pPr>
            <a:endParaRPr>
              <a:solidFill>
                <a:srgbClr val="4D4D4F">
                  <a:tint val="75000"/>
                </a:srgbClr>
              </a:solidFill>
            </a:endParaRPr>
          </a:p>
        </p:txBody>
      </p:sp>
      <p:sp>
        <p:nvSpPr>
          <p:cNvPr id="2" name="Footer Placeholder 1" hidden="1"/>
          <p:cNvSpPr>
            <a:spLocks noGrp="1"/>
          </p:cNvSpPr>
          <p:nvPr>
            <p:ph type="ftr" sz="quarter" idx="11"/>
          </p:nvPr>
        </p:nvSpPr>
        <p:spPr>
          <a:xfrm>
            <a:off x="4037013" y="6356352"/>
            <a:ext cx="4114800" cy="365125"/>
          </a:xfrm>
          <a:prstGeom prst="rect">
            <a:avLst/>
          </a:prstGeom>
        </p:spPr>
        <p:txBody>
          <a:bodyPr/>
          <a:lstStyle/>
          <a:p>
            <a:pPr>
              <a:buClr>
                <a:srgbClr val="FF0000"/>
              </a:buClr>
            </a:pPr>
            <a:endParaRPr lang="en-US">
              <a:solidFill>
                <a:srgbClr val="FFFFFF">
                  <a:lumMod val="75000"/>
                </a:srgbClr>
              </a:solidFill>
            </a:endParaRPr>
          </a:p>
        </p:txBody>
      </p:sp>
    </p:spTree>
    <p:extLst>
      <p:ext uri="{BB962C8B-B14F-4D97-AF65-F5344CB8AC3E}">
        <p14:creationId xmlns:p14="http://schemas.microsoft.com/office/powerpoint/2010/main" val="408233090"/>
      </p:ext>
    </p:extLst>
  </p:cSld>
  <p:clrMapOvr>
    <a:masterClrMapping/>
  </p:clrMapOvr>
  <p:transition>
    <p:fade/>
  </p:transition>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grpSp>
        <p:nvGrpSpPr>
          <p:cNvPr id="16" name="Group 15"/>
          <p:cNvGrpSpPr/>
          <p:nvPr userDrawn="1"/>
        </p:nvGrpSpPr>
        <p:grpSpPr>
          <a:xfrm>
            <a:off x="614" y="1787"/>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84000">
                  <a:schemeClr val="tx1">
                    <a:alpha val="0"/>
                  </a:schemeClr>
                </a:gs>
                <a:gs pos="43000">
                  <a:srgbClr val="260226"/>
                </a:gs>
              </a:gsLst>
              <a:lin ang="0" scaled="0"/>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dirty="0" err="1" smtClean="0">
                <a:solidFill>
                  <a:srgbClr val="FFFFFF"/>
                </a:solidFill>
                <a:latin typeface="Calibri"/>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7217" y="739109"/>
              <a:ext cx="2768536" cy="468876"/>
            </a:xfrm>
            <a:prstGeom prst="rect">
              <a:avLst/>
            </a:prstGeom>
          </p:spPr>
        </p:pic>
      </p:gr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a:p>
            <a:r>
              <a:rPr lang="en-US" dirty="0" smtClean="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smtClean="0"/>
              <a:t>PRESENTATION TITLE</a:t>
            </a:r>
          </a:p>
        </p:txBody>
      </p:sp>
      <p:sp>
        <p:nvSpPr>
          <p:cNvPr id="2" name="Footer Placeholder 1" hidden="1"/>
          <p:cNvSpPr>
            <a:spLocks noGrp="1"/>
          </p:cNvSpPr>
          <p:nvPr>
            <p:ph type="ftr" sz="quarter" idx="15"/>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4" name="Date Placeholder 3"/>
          <p:cNvSpPr>
            <a:spLocks noGrp="1"/>
          </p:cNvSpPr>
          <p:nvPr>
            <p:ph type="dt" sz="half" idx="16"/>
          </p:nvPr>
        </p:nvSpPr>
        <p:spPr/>
        <p:txBody>
          <a:bodyPr/>
          <a:lstStyle/>
          <a:p>
            <a:pPr>
              <a:buClr>
                <a:srgbClr val="FF0000"/>
              </a:buClr>
            </a:pPr>
            <a:fld id="{7C29B188-79F4-4A89-B0A3-6AE6B82BB07D}"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3451936811"/>
      </p:ext>
    </p:extLst>
  </p:cSld>
  <p:clrMapOvr>
    <a:masterClrMapping/>
  </p:clrMapOvr>
  <p:transition>
    <p:fade/>
  </p:transition>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1">
                    <a:lumMod val="50000"/>
                  </a:schemeClr>
                </a:solidFill>
              </a:defRPr>
            </a:lvl1pPr>
            <a:lvl2pPr marL="576072" indent="-228600">
              <a:buFont typeface="Calibri" panose="020F0502020204030204" pitchFamily="34" charset="0"/>
              <a:buChar char="̶"/>
              <a:defRPr>
                <a:solidFill>
                  <a:schemeClr val="tx1">
                    <a:lumMod val="50000"/>
                  </a:schemeClr>
                </a:solidFill>
              </a:defRPr>
            </a:lvl2pPr>
          </a:lstStyle>
          <a:p>
            <a:pPr lvl="0"/>
            <a:r>
              <a:rPr lang="en-US" smtClean="0"/>
              <a:t>Edit Master text styles</a:t>
            </a:r>
          </a:p>
          <a:p>
            <a:pPr lvl="1"/>
            <a:r>
              <a:rPr lang="en-US" smtClean="0"/>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2"/>
                </a:solidFill>
              </a:defRPr>
            </a:lvl1pPr>
          </a:lstStyle>
          <a:p>
            <a:r>
              <a:rPr lang="en-US" smtClean="0"/>
              <a:t>Click to edit Master title style</a:t>
            </a:r>
            <a:endParaRPr lang="en-US" dirty="0"/>
          </a:p>
        </p:txBody>
      </p:sp>
      <p:sp>
        <p:nvSpPr>
          <p:cNvPr id="2" name="Date Placeholder 1"/>
          <p:cNvSpPr>
            <a:spLocks noGrp="1"/>
          </p:cNvSpPr>
          <p:nvPr>
            <p:ph type="dt" sz="half" idx="14"/>
          </p:nvPr>
        </p:nvSpPr>
        <p:spPr/>
        <p:txBody>
          <a:bodyPr/>
          <a:lstStyle/>
          <a:p>
            <a:pPr>
              <a:buClr>
                <a:srgbClr val="FF0000"/>
              </a:buClr>
            </a:pPr>
            <a:fld id="{59C5D6CC-7CC6-464E-A3AD-D0F13BF97245}"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737362017"/>
      </p:ext>
    </p:extLst>
  </p:cSld>
  <p:clrMapOvr>
    <a:masterClrMapping/>
  </p:clrMapOvr>
  <p:transition>
    <p:fade/>
  </p:transition>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1">
                    <a:lumMod val="50000"/>
                  </a:schemeClr>
                </a:solidFill>
              </a:defRPr>
            </a:lvl1pPr>
            <a:lvl2pPr marL="576072" indent="-228600">
              <a:buFont typeface="Calibri" panose="020F0502020204030204" pitchFamily="34" charset="0"/>
              <a:buChar char="̶"/>
              <a:defRPr>
                <a:solidFill>
                  <a:schemeClr val="tx1">
                    <a:lumMod val="50000"/>
                  </a:schemeClr>
                </a:solidFill>
              </a:defRPr>
            </a:lvl2pPr>
          </a:lstStyle>
          <a:p>
            <a:pPr lvl="0"/>
            <a:r>
              <a:rPr lang="en-US" smtClean="0"/>
              <a:t>Edit Master text styles</a:t>
            </a:r>
          </a:p>
          <a:p>
            <a:pPr lvl="1"/>
            <a:r>
              <a:rPr lang="en-US" smtClean="0"/>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tx1"/>
                </a:solidFill>
              </a:defRPr>
            </a:lvl1pPr>
          </a:lstStyle>
          <a:p>
            <a:r>
              <a:rPr lang="en-US" smtClean="0"/>
              <a:t>Click to edit Master title style</a:t>
            </a:r>
            <a:endParaRPr lang="en-US" dirty="0"/>
          </a:p>
        </p:txBody>
      </p:sp>
      <p:sp>
        <p:nvSpPr>
          <p:cNvPr id="2" name="Footer Placeholder 1" hidden="1"/>
          <p:cNvSpPr>
            <a:spLocks noGrp="1"/>
          </p:cNvSpPr>
          <p:nvPr>
            <p:ph type="ftr" sz="quarter" idx="14"/>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3" name="Date Placeholder 2"/>
          <p:cNvSpPr>
            <a:spLocks noGrp="1"/>
          </p:cNvSpPr>
          <p:nvPr>
            <p:ph type="dt" sz="half" idx="15"/>
          </p:nvPr>
        </p:nvSpPr>
        <p:spPr/>
        <p:txBody>
          <a:bodyPr/>
          <a:lstStyle/>
          <a:p>
            <a:pPr>
              <a:buClr>
                <a:srgbClr val="FF0000"/>
              </a:buClr>
            </a:pPr>
            <a:fld id="{96F8C465-7099-4500-88FD-F3DDCBE142FE}"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1569944727"/>
      </p:ext>
    </p:extLst>
  </p:cSld>
  <p:clrMapOvr>
    <a:masterClrMapping/>
  </p:clrMapOvr>
  <p:transition>
    <p:fade/>
  </p:transition>
  <p:timing>
    <p:tnLst>
      <p:par>
        <p:cTn id="1" dur="indefinite" restart="never" nodeType="tmRoot"/>
      </p:par>
    </p:tn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5" name="Slide Title"/>
          <p:cNvSpPr>
            <a:spLocks noGrp="1"/>
          </p:cNvSpPr>
          <p:nvPr>
            <p:ph type="title"/>
          </p:nvPr>
        </p:nvSpPr>
        <p:spPr>
          <a:xfrm>
            <a:off x="583842" y="460552"/>
            <a:ext cx="11022371" cy="914400"/>
          </a:xfrm>
        </p:spPr>
        <p:txBody>
          <a:bodyPr/>
          <a:lstStyle>
            <a:lvl1pPr>
              <a:defRPr>
                <a:solidFill>
                  <a:schemeClr val="tx1"/>
                </a:solidFill>
              </a:defRPr>
            </a:lvl1pPr>
          </a:lstStyle>
          <a:p>
            <a:r>
              <a:rPr lang="en-US" dirty="0" smtClean="0"/>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Footer Placeholder 1" hidden="1"/>
          <p:cNvSpPr>
            <a:spLocks noGrp="1"/>
          </p:cNvSpPr>
          <p:nvPr>
            <p:ph type="ftr" sz="quarter" idx="10"/>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3" name="Date Placeholder 2"/>
          <p:cNvSpPr>
            <a:spLocks noGrp="1"/>
          </p:cNvSpPr>
          <p:nvPr>
            <p:ph type="dt" sz="half" idx="11"/>
          </p:nvPr>
        </p:nvSpPr>
        <p:spPr/>
        <p:txBody>
          <a:bodyPr/>
          <a:lstStyle/>
          <a:p>
            <a:pPr>
              <a:buClr>
                <a:srgbClr val="FF0000"/>
              </a:buClr>
            </a:pPr>
            <a:fld id="{E5E2B43E-483D-40B3-BA4C-1E1350883AEA}"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1777508911"/>
      </p:ext>
    </p:extLst>
  </p:cSld>
  <p:clrMapOvr>
    <a:masterClrMapping/>
  </p:clrMapOvr>
  <p:transition>
    <p:fade/>
  </p:transition>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 name="Slide Title"/>
          <p:cNvSpPr>
            <a:spLocks noGrp="1"/>
          </p:cNvSpPr>
          <p:nvPr>
            <p:ph type="title"/>
          </p:nvPr>
        </p:nvSpPr>
        <p:spPr>
          <a:xfrm>
            <a:off x="583842" y="460552"/>
            <a:ext cx="11037611" cy="914400"/>
          </a:xfrm>
        </p:spPr>
        <p:txBody>
          <a:bodyPr/>
          <a:lstStyle>
            <a:lvl1pPr>
              <a:defRPr>
                <a:solidFill>
                  <a:schemeClr val="tx1"/>
                </a:solidFill>
              </a:defRPr>
            </a:lvl1pPr>
          </a:lstStyle>
          <a:p>
            <a:r>
              <a:rPr lang="en-US" smtClean="0"/>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2" name="Footer Placeholder 1" hidden="1"/>
          <p:cNvSpPr>
            <a:spLocks noGrp="1"/>
          </p:cNvSpPr>
          <p:nvPr>
            <p:ph type="ftr" sz="quarter" idx="13"/>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3" name="Date Placeholder 2"/>
          <p:cNvSpPr>
            <a:spLocks noGrp="1"/>
          </p:cNvSpPr>
          <p:nvPr>
            <p:ph type="dt" sz="half" idx="14"/>
          </p:nvPr>
        </p:nvSpPr>
        <p:spPr/>
        <p:txBody>
          <a:bodyPr/>
          <a:lstStyle/>
          <a:p>
            <a:pPr>
              <a:buClr>
                <a:srgbClr val="FF0000"/>
              </a:buClr>
            </a:pPr>
            <a:fld id="{2C845053-EB31-4D68-853D-6076164BD5C4}"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1846168245"/>
      </p:ext>
    </p:extLst>
  </p:cSld>
  <p:clrMapOvr>
    <a:masterClrMapping/>
  </p:clrMapOvr>
  <p:transition>
    <p:fade/>
  </p:transition>
  <p:timing>
    <p:tnLst>
      <p:par>
        <p:cTn id="1" dur="indefinite" restart="never" nodeType="tmRoot"/>
      </p:par>
    </p:tnLst>
  </p:timing>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tx1"/>
                </a:solidFill>
              </a:defRPr>
            </a:lvl1pPr>
          </a:lstStyle>
          <a:p>
            <a:pPr lvl="0"/>
            <a:r>
              <a:rPr lang="en-US" smtClean="0"/>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tx1"/>
                </a:solidFill>
              </a:defRPr>
            </a:lvl1pPr>
          </a:lstStyle>
          <a:p>
            <a:pPr lvl="0"/>
            <a:r>
              <a:rPr lang="en-US" smtClean="0"/>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tx1"/>
                </a:solidFill>
              </a:defRPr>
            </a:lvl1pPr>
          </a:lstStyle>
          <a:p>
            <a:pPr lvl="0"/>
            <a:r>
              <a:rPr lang="en-US" dirty="0" smtClean="0"/>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smtClean="0"/>
              <a:t>Click to edit Master title style</a:t>
            </a:r>
            <a:endParaRPr lang="en-US" dirty="0"/>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2" name="Footer Placeholder 1" hidden="1"/>
          <p:cNvSpPr>
            <a:spLocks noGrp="1"/>
          </p:cNvSpPr>
          <p:nvPr>
            <p:ph type="ftr" sz="quarter" idx="23"/>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3" name="Date Placeholder 2"/>
          <p:cNvSpPr>
            <a:spLocks noGrp="1"/>
          </p:cNvSpPr>
          <p:nvPr>
            <p:ph type="dt" sz="half" idx="24"/>
          </p:nvPr>
        </p:nvSpPr>
        <p:spPr/>
        <p:txBody>
          <a:bodyPr/>
          <a:lstStyle/>
          <a:p>
            <a:pPr>
              <a:buClr>
                <a:srgbClr val="FF0000"/>
              </a:buClr>
            </a:pPr>
            <a:fld id="{7B2C59B5-C5CB-4F33-A53A-6D1564937F64}"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137248324"/>
      </p:ext>
    </p:extLst>
  </p:cSld>
  <p:clrMapOvr>
    <a:masterClrMapping/>
  </p:clrMapOvr>
  <p:transition>
    <p:fade/>
  </p:transition>
  <p:timing>
    <p:tnLst>
      <p:par>
        <p:cTn id="1" dur="indefinite" restart="never" nodeType="tmRoot"/>
      </p:par>
    </p:tnLst>
  </p:timing>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hidden="1"/>
          <p:cNvSpPr>
            <a:spLocks noGrp="1"/>
          </p:cNvSpPr>
          <p:nvPr>
            <p:ph type="ftr" sz="quarter" idx="10"/>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4" name="Date Placeholder 3"/>
          <p:cNvSpPr>
            <a:spLocks noGrp="1"/>
          </p:cNvSpPr>
          <p:nvPr>
            <p:ph type="dt" sz="half" idx="11"/>
          </p:nvPr>
        </p:nvSpPr>
        <p:spPr/>
        <p:txBody>
          <a:bodyPr/>
          <a:lstStyle/>
          <a:p>
            <a:pPr>
              <a:buClr>
                <a:srgbClr val="FF0000"/>
              </a:buClr>
            </a:pPr>
            <a:fld id="{0FC13CFE-F759-45AF-9349-11E6998B7FA4}"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915653000"/>
      </p:ext>
    </p:extLst>
  </p:cSld>
  <p:clrMapOvr>
    <a:masterClrMapping/>
  </p:clrMapOvr>
  <p:transition>
    <p:fade/>
  </p:transition>
  <p:timing>
    <p:tnLst>
      <p:par>
        <p:cTn id="1" dur="indefinite" restart="never" nodeType="tmRoot"/>
      </p:par>
    </p:tn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2" name="Footer Placeholder 1" hidden="1"/>
          <p:cNvSpPr>
            <a:spLocks noGrp="1"/>
          </p:cNvSpPr>
          <p:nvPr>
            <p:ph type="ftr" sz="quarter" idx="10"/>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3" name="Date Placeholder 2"/>
          <p:cNvSpPr>
            <a:spLocks noGrp="1"/>
          </p:cNvSpPr>
          <p:nvPr>
            <p:ph type="dt" sz="half" idx="11"/>
          </p:nvPr>
        </p:nvSpPr>
        <p:spPr/>
        <p:txBody>
          <a:bodyPr/>
          <a:lstStyle/>
          <a:p>
            <a:pPr>
              <a:buClr>
                <a:srgbClr val="FF0000"/>
              </a:buClr>
            </a:pPr>
            <a:fld id="{0E19F63E-007D-4779-ACAF-6B6523794E90}"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4125463414"/>
      </p:ext>
    </p:extLst>
  </p:cSld>
  <p:clrMapOvr>
    <a:masterClrMapping/>
  </p:clrMapOvr>
  <p:transition>
    <p:fade/>
  </p:transition>
  <p:timing>
    <p:tnLst>
      <p:par>
        <p:cTn id="1" dur="indefinite" restart="never" nodeType="tmRoot"/>
      </p:par>
    </p:tnLst>
  </p:timing>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FF0000"/>
                </a:buClr>
                <a:buSzPct val="115000"/>
              </a:pPr>
              <a:endParaRPr lang="en-US" sz="3200" dirty="0" smtClean="0">
                <a:solidFill>
                  <a:srgbClr val="FFFFFF"/>
                </a:solidFill>
                <a:latin typeface="Calibri"/>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FF0000"/>
                </a:buClr>
                <a:buSzPct val="115000"/>
              </a:pPr>
              <a:endParaRPr lang="en-US" sz="3200" dirty="0" smtClean="0">
                <a:solidFill>
                  <a:srgbClr val="FFFFFF"/>
                </a:solidFill>
                <a:latin typeface="Calibri"/>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dirty="0" smtClean="0"/>
              <a:t>Source Name</a:t>
            </a:r>
            <a:endParaRPr lang="en-US" dirty="0"/>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Edit Master text styles</a:t>
            </a:r>
          </a:p>
        </p:txBody>
      </p:sp>
      <p:sp>
        <p:nvSpPr>
          <p:cNvPr id="10" name="Slide Title"/>
          <p:cNvSpPr>
            <a:spLocks noGrp="1"/>
          </p:cNvSpPr>
          <p:nvPr>
            <p:ph type="title"/>
          </p:nvPr>
        </p:nvSpPr>
        <p:spPr>
          <a:xfrm>
            <a:off x="583842" y="460552"/>
            <a:ext cx="11093293" cy="914400"/>
          </a:xfrm>
        </p:spPr>
        <p:txBody>
          <a:bodyPr/>
          <a:lstStyle/>
          <a:p>
            <a:r>
              <a:rPr lang="en-US" smtClean="0"/>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solidFill>
                  <a:schemeClr val="tx1"/>
                </a:solidFill>
              </a:defRPr>
            </a:lvl2pPr>
            <a:lvl3pPr>
              <a:defRPr sz="2100"/>
            </a:lvl3pPr>
            <a:lvl4pPr>
              <a:defRPr sz="1900"/>
            </a:lvl4pPr>
            <a:lvl5pPr>
              <a:defRPr sz="1600"/>
            </a:lvl5pPr>
          </a:lstStyle>
          <a:p>
            <a:pPr lvl="0"/>
            <a:r>
              <a:rPr lang="en-US" smtClean="0"/>
              <a:t>Edit Master text styles</a:t>
            </a:r>
          </a:p>
          <a:p>
            <a:pPr lvl="1"/>
            <a:r>
              <a:rPr lang="en-US" smtClean="0"/>
              <a:t>Second level</a:t>
            </a:r>
          </a:p>
        </p:txBody>
      </p:sp>
      <p:sp>
        <p:nvSpPr>
          <p:cNvPr id="2" name="Footer Placeholder 1" hidden="1"/>
          <p:cNvSpPr>
            <a:spLocks noGrp="1"/>
          </p:cNvSpPr>
          <p:nvPr>
            <p:ph type="ftr" sz="quarter" idx="17"/>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3" name="Date Placeholder 2"/>
          <p:cNvSpPr>
            <a:spLocks noGrp="1"/>
          </p:cNvSpPr>
          <p:nvPr>
            <p:ph type="dt" sz="half" idx="18"/>
          </p:nvPr>
        </p:nvSpPr>
        <p:spPr/>
        <p:txBody>
          <a:bodyPr/>
          <a:lstStyle/>
          <a:p>
            <a:pPr>
              <a:buClr>
                <a:srgbClr val="FF0000"/>
              </a:buClr>
            </a:pPr>
            <a:fld id="{E7B17896-8BC2-4C78-8840-F74F051943F4}"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651457855"/>
      </p:ext>
    </p:extLst>
  </p:cSld>
  <p:clrMapOvr>
    <a:masterClrMapping/>
  </p:clrMapOvr>
  <p:transition>
    <p:fade/>
  </p:transition>
  <p:timing>
    <p:tnLst>
      <p:par>
        <p:cTn id="1" dur="indefinite" restart="never" nodeType="tmRoot"/>
      </p:par>
    </p:tnLst>
  </p:timing>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Blank ">
    <p:spTree>
      <p:nvGrpSpPr>
        <p:cNvPr id="1" name=""/>
        <p:cNvGrpSpPr/>
        <p:nvPr/>
      </p:nvGrpSpPr>
      <p:grpSpPr>
        <a:xfrm>
          <a:off x="0" y="0"/>
          <a:ext cx="0" cy="0"/>
          <a:chOff x="0" y="0"/>
          <a:chExt cx="0" cy="0"/>
        </a:xfrm>
      </p:grpSpPr>
      <p:pic>
        <p:nvPicPr>
          <p:cNvPr id="5" name="Picture 4" descr="A person posing for the camera  Description automatically generated">
            <a:extLst>
              <a:ext uri="{FF2B5EF4-FFF2-40B4-BE49-F238E27FC236}">
                <a16:creationId xmlns="" xmlns:a16="http://schemas.microsoft.com/office/drawing/2014/main" id="{1D605E35-9CCF-424D-8841-387FE178640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val="0"/>
              </a:ext>
            </a:extLst>
          </a:blip>
          <a:srcRect/>
          <a:stretch/>
        </p:blipFill>
        <p:spPr>
          <a:xfrm>
            <a:off x="0" y="-1"/>
            <a:ext cx="12188824" cy="6500191"/>
          </a:xfrm>
          <a:prstGeom prst="rect">
            <a:avLst/>
          </a:prstGeom>
        </p:spPr>
      </p:pic>
      <p:sp>
        <p:nvSpPr>
          <p:cNvPr id="4" name="Date" hidden="1"/>
          <p:cNvSpPr>
            <a:spLocks noGrp="1"/>
          </p:cNvSpPr>
          <p:nvPr>
            <p:ph type="dt" sz="half" idx="11"/>
          </p:nvPr>
        </p:nvSpPr>
        <p:spPr/>
        <p:txBody>
          <a:bodyPr/>
          <a:lstStyle/>
          <a:p>
            <a:pPr>
              <a:buClr>
                <a:srgbClr val="FF0000"/>
              </a:buClr>
            </a:pPr>
            <a:fld id="{285138E8-3F3E-4DC5-A5FA-50868B94627A}" type="datetimeFigureOut">
              <a:rPr lang="en-US" smtClean="0">
                <a:solidFill>
                  <a:srgbClr val="FFFFFF">
                    <a:tint val="75000"/>
                  </a:srgbClr>
                </a:solidFill>
              </a:rPr>
              <a:pPr>
                <a:buClr>
                  <a:srgbClr val="FF0000"/>
                </a:buClr>
              </a:pPr>
              <a:t>04-Mar-21</a:t>
            </a:fld>
            <a:endParaRPr lang="en-US" dirty="0">
              <a:solidFill>
                <a:srgbClr val="FFFFFF">
                  <a:tint val="75000"/>
                </a:srgbClr>
              </a:solidFill>
            </a:endParaRPr>
          </a:p>
        </p:txBody>
      </p:sp>
      <p:sp>
        <p:nvSpPr>
          <p:cNvPr id="2" name="Footer Placeholder 1" hidden="1"/>
          <p:cNvSpPr>
            <a:spLocks noGrp="1"/>
          </p:cNvSpPr>
          <p:nvPr>
            <p:ph type="ftr" sz="quarter" idx="12"/>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Tree>
    <p:extLst>
      <p:ext uri="{BB962C8B-B14F-4D97-AF65-F5344CB8AC3E}">
        <p14:creationId xmlns:p14="http://schemas.microsoft.com/office/powerpoint/2010/main" val="2069624721"/>
      </p:ext>
    </p:extLst>
  </p:cSld>
  <p:clrMapOvr>
    <a:masterClrMapping/>
  </p:clrMapOvr>
  <p:transition>
    <p:fade/>
  </p:transition>
  <p:timing>
    <p:tnLst>
      <p:par>
        <p:cTn id="1" dur="indefinite" restart="never" nodeType="tmRoot"/>
      </p:par>
    </p:tnLst>
  </p:timing>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6" name="Section title"/>
          <p:cNvSpPr>
            <a:spLocks noGrp="1"/>
          </p:cNvSpPr>
          <p:nvPr>
            <p:ph type="body" sz="quarter" idx="13" hasCustomPrompt="1"/>
          </p:nvPr>
        </p:nvSpPr>
        <p:spPr bwMode="white">
          <a:xfrm>
            <a:off x="637179" y="2171235"/>
            <a:ext cx="8321470" cy="3027783"/>
          </a:xfrm>
          <a:prstGeom prst="rect">
            <a:avLst/>
          </a:prstGeom>
        </p:spPr>
        <p:txBody>
          <a:bodyPr wrap="square" anchor="t" anchorCtr="0">
            <a:noAutofit/>
          </a:bodyPr>
          <a:lstStyle>
            <a:lvl1pPr marL="0" indent="0" algn="l">
              <a:lnSpc>
                <a:spcPct val="100000"/>
              </a:lnSpc>
              <a:spcBef>
                <a:spcPts val="0"/>
              </a:spcBef>
              <a:buNone/>
              <a:defRPr sz="6000" b="0" cap="all" baseline="0">
                <a:solidFill>
                  <a:schemeClr val="tx1"/>
                </a:solidFill>
              </a:defRPr>
            </a:lvl1pPr>
            <a:lvl5pPr marL="1371360" indent="0">
              <a:buNone/>
              <a:defRPr/>
            </a:lvl5pPr>
          </a:lstStyle>
          <a:p>
            <a:pPr lvl="0"/>
            <a:r>
              <a:rPr lang="en-US" dirty="0" smtClean="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bg2"/>
                </a:solidFill>
              </a:defRPr>
            </a:lvl1pPr>
            <a:lvl5pPr marL="1371360" indent="0">
              <a:buNone/>
              <a:defRPr/>
            </a:lvl5pPr>
          </a:lstStyle>
          <a:p>
            <a:pPr lvl="0"/>
            <a:r>
              <a:rPr lang="en-US" dirty="0" smtClean="0"/>
              <a:t>Click to Edit</a:t>
            </a:r>
          </a:p>
        </p:txBody>
      </p:sp>
      <p:sp>
        <p:nvSpPr>
          <p:cNvPr id="2" name="Footer Placeholder 1" hidden="1"/>
          <p:cNvSpPr>
            <a:spLocks noGrp="1"/>
          </p:cNvSpPr>
          <p:nvPr>
            <p:ph type="ftr" sz="quarter" idx="17"/>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3" name="Date Placeholder 2"/>
          <p:cNvSpPr>
            <a:spLocks noGrp="1"/>
          </p:cNvSpPr>
          <p:nvPr>
            <p:ph type="dt" sz="half" idx="18"/>
          </p:nvPr>
        </p:nvSpPr>
        <p:spPr/>
        <p:txBody>
          <a:bodyPr/>
          <a:lstStyle/>
          <a:p>
            <a:pPr>
              <a:buClr>
                <a:srgbClr val="FF0000"/>
              </a:buClr>
            </a:pPr>
            <a:fld id="{27C137E7-8D22-451E-A59D-3C946AD84B4B}"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3293357272"/>
      </p:ext>
    </p:extLst>
  </p:cSld>
  <p:clrMapOvr>
    <a:masterClrMapping/>
  </p:clrMapOvr>
  <p:transition>
    <p:fade/>
  </p:transition>
  <p:timing>
    <p:tnLst>
      <p:par>
        <p:cTn id="1" dur="indefinite" restart="never" nodeType="tmRoot"/>
      </p:par>
    </p:tnLst>
  </p:timing>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Gray gradient"/>
          <p:cNvSpPr/>
          <p:nvPr userDrawn="1"/>
        </p:nvSpPr>
        <p:spPr bwMode="auto">
          <a:xfrm>
            <a:off x="4241060"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dirty="0" smtClean="0">
              <a:solidFill>
                <a:srgbClr val="FFFFFF"/>
              </a:solidFill>
              <a:latin typeface="Calibri"/>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smtClean="0"/>
              <a:t>Edit Master text styles</a:t>
            </a:r>
          </a:p>
          <a:p>
            <a:pPr lvl="1"/>
            <a:r>
              <a:rPr lang="en-US" smtClean="0"/>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tx1"/>
                </a:solidFill>
                <a:latin typeface="Arial" panose="020B0604020202020204" pitchFamily="34" charset="0"/>
                <a:ea typeface="+mj-ea"/>
                <a:cs typeface="Arial" panose="020B0604020202020204" pitchFamily="34" charset="0"/>
              </a:defRPr>
            </a:lvl1pPr>
          </a:lstStyle>
          <a:p>
            <a:r>
              <a:rPr lang="en-US" smtClean="0"/>
              <a:t>Click to edit Master title style</a:t>
            </a:r>
            <a:endParaRPr lang="en-US" dirty="0"/>
          </a:p>
        </p:txBody>
      </p:sp>
      <p:sp>
        <p:nvSpPr>
          <p:cNvPr id="2" name="Footer Placeholder 1" hidden="1"/>
          <p:cNvSpPr>
            <a:spLocks noGrp="1"/>
          </p:cNvSpPr>
          <p:nvPr>
            <p:ph type="ftr" sz="quarter" idx="13"/>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
        <p:nvSpPr>
          <p:cNvPr id="3" name="Date Placeholder 2"/>
          <p:cNvSpPr>
            <a:spLocks noGrp="1"/>
          </p:cNvSpPr>
          <p:nvPr>
            <p:ph type="dt" sz="half" idx="14"/>
          </p:nvPr>
        </p:nvSpPr>
        <p:spPr/>
        <p:txBody>
          <a:bodyPr/>
          <a:lstStyle/>
          <a:p>
            <a:pPr>
              <a:buClr>
                <a:srgbClr val="FF0000"/>
              </a:buClr>
            </a:pPr>
            <a:fld id="{92194E58-DC77-44A0-9FFB-D6074AB94983}" type="datetimeFigureOut">
              <a:rPr lang="en-US" smtClean="0">
                <a:solidFill>
                  <a:srgbClr val="FFFFFF">
                    <a:tint val="75000"/>
                  </a:srgbClr>
                </a:solidFill>
              </a:rPr>
              <a:pPr>
                <a:buClr>
                  <a:srgbClr val="FF0000"/>
                </a:buClr>
              </a:pPr>
              <a:t>04-Mar-21</a:t>
            </a:fld>
            <a:endParaRPr lang="en-US">
              <a:solidFill>
                <a:srgbClr val="FFFFFF">
                  <a:tint val="75000"/>
                </a:srgbClr>
              </a:solidFill>
            </a:endParaRPr>
          </a:p>
        </p:txBody>
      </p:sp>
    </p:spTree>
    <p:extLst>
      <p:ext uri="{BB962C8B-B14F-4D97-AF65-F5344CB8AC3E}">
        <p14:creationId xmlns:p14="http://schemas.microsoft.com/office/powerpoint/2010/main" val="3408814183"/>
      </p:ext>
    </p:extLst>
  </p:cSld>
  <p:clrMapOvr>
    <a:masterClrMapping/>
  </p:clrMapOvr>
  <p:transition>
    <p:fade/>
  </p:transition>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smtClean="0"/>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Date Placeholder 1"/>
          <p:cNvSpPr>
            <a:spLocks noGrp="1"/>
          </p:cNvSpPr>
          <p:nvPr>
            <p:ph type="dt" sz="half" idx="12"/>
          </p:nvPr>
        </p:nvSpPr>
        <p:spPr/>
        <p:txBody>
          <a:bodyPr/>
          <a:lstStyle/>
          <a:p>
            <a:pPr>
              <a:buClr>
                <a:srgbClr val="FF0000"/>
              </a:buClr>
            </a:pPr>
            <a:fld id="{0FFCCF51-9678-4C36-AA2D-1E466FE0B186}"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225432423"/>
      </p:ext>
    </p:extLst>
  </p:cSld>
  <p:clrMapOvr>
    <a:masterClrMapping/>
  </p:clrMapOvr>
  <p:transition>
    <p:fade/>
  </p:transition>
  <p:timing>
    <p:tnLst>
      <p:par>
        <p:cTn id="1" dur="indefinite" restart="never" nodeType="tmRoot"/>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tandard title and bullets">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FF0000"/>
              </a:buClr>
            </a:pPr>
            <a:fld id="{1C396E99-728E-4BC1-9827-5FA2D157E6FB}" type="datetimeFigureOut">
              <a:rPr lang="en-US" smtClean="0">
                <a:solidFill>
                  <a:srgbClr val="FFFFFF">
                    <a:tint val="75000"/>
                  </a:srgbClr>
                </a:solidFill>
              </a:rPr>
              <a:pPr>
                <a:buClr>
                  <a:srgbClr val="FF0000"/>
                </a:buClr>
              </a:pPr>
              <a:t>04-Mar-21</a:t>
            </a:fld>
            <a:endParaRPr lang="en-US" dirty="0">
              <a:solidFill>
                <a:srgbClr val="FFFFFF">
                  <a:tint val="75000"/>
                </a:srgbClr>
              </a:solidFill>
            </a:endParaRPr>
          </a:p>
        </p:txBody>
      </p:sp>
      <p:sp>
        <p:nvSpPr>
          <p:cNvPr id="13" name="Bullet text"/>
          <p:cNvSpPr>
            <a:spLocks noGrp="1"/>
          </p:cNvSpPr>
          <p:nvPr>
            <p:ph sz="quarter" idx="11"/>
          </p:nvPr>
        </p:nvSpPr>
        <p:spPr>
          <a:xfrm>
            <a:off x="583074" y="1457960"/>
            <a:ext cx="11000914" cy="4676140"/>
          </a:xfrm>
        </p:spPr>
        <p:txBody>
          <a:bodyPr/>
          <a:lstStyle>
            <a:lvl1pPr>
              <a:defRPr>
                <a:solidFill>
                  <a:srgbClr val="000000"/>
                </a:solidFill>
              </a:defRPr>
            </a:lvl1pPr>
            <a:lvl2pPr>
              <a:defRPr>
                <a:solidFill>
                  <a:srgbClr val="000000"/>
                </a:solidFill>
              </a:defRPr>
            </a:lvl2pPr>
            <a:lvl3pPr>
              <a:defRPr>
                <a:solidFill>
                  <a:srgbClr val="000000"/>
                </a:solidFill>
              </a:defRPr>
            </a:lvl3pPr>
          </a:lstStyle>
          <a:p>
            <a:pPr lvl="0"/>
            <a:r>
              <a:rPr lang="en-US"/>
              <a:t>Edit Master text styles</a:t>
            </a:r>
          </a:p>
          <a:p>
            <a:pPr lvl="1"/>
            <a:r>
              <a:rPr lang="en-US"/>
              <a:t>Second level</a:t>
            </a:r>
          </a:p>
          <a:p>
            <a:pPr lvl="2"/>
            <a:r>
              <a:rPr lang="en-US"/>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endParaRPr lang="en-US" dirty="0"/>
          </a:p>
        </p:txBody>
      </p:sp>
      <p:sp>
        <p:nvSpPr>
          <p:cNvPr id="3" name="Footer Placeholder 2" hidden="1"/>
          <p:cNvSpPr>
            <a:spLocks noGrp="1"/>
          </p:cNvSpPr>
          <p:nvPr>
            <p:ph type="ftr" sz="quarter" idx="13"/>
          </p:nvPr>
        </p:nvSpPr>
        <p:spPr>
          <a:xfrm>
            <a:off x="4037013" y="6356350"/>
            <a:ext cx="4114800" cy="365125"/>
          </a:xfrm>
          <a:prstGeom prst="rect">
            <a:avLst/>
          </a:prstGeom>
        </p:spPr>
        <p:txBody>
          <a:bodyPr/>
          <a:lstStyle/>
          <a:p>
            <a:pPr>
              <a:buClr>
                <a:srgbClr val="FF0000"/>
              </a:buClr>
            </a:pPr>
            <a:endParaRPr lang="en-US">
              <a:solidFill>
                <a:srgbClr val="FFFFFF">
                  <a:tint val="75000"/>
                </a:srgbClr>
              </a:solidFill>
            </a:endParaRPr>
          </a:p>
        </p:txBody>
      </p:sp>
    </p:spTree>
    <p:extLst>
      <p:ext uri="{BB962C8B-B14F-4D97-AF65-F5344CB8AC3E}">
        <p14:creationId xmlns:p14="http://schemas.microsoft.com/office/powerpoint/2010/main" val="550982213"/>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4" name="Footer Placeholder 3" hidden="1"/>
          <p:cNvSpPr>
            <a:spLocks noGrp="1"/>
          </p:cNvSpPr>
          <p:nvPr userDrawn="1">
            <p:ph type="ftr" sz="quarter" idx="11"/>
          </p:nvPr>
        </p:nvSpPr>
        <p:spPr/>
        <p:txBody>
          <a:bodyPr/>
          <a:lstStyle/>
          <a:p>
            <a:pPr>
              <a:buClr>
                <a:srgbClr val="FF0000"/>
              </a:buClr>
            </a:pPr>
            <a:endParaRPr lang="en-US" dirty="0">
              <a:solidFill>
                <a:srgbClr val="FFFFFF">
                  <a:lumMod val="75000"/>
                </a:srgbClr>
              </a:solidFill>
            </a:endParaRPr>
          </a:p>
        </p:txBody>
      </p:sp>
      <p:pic>
        <p:nvPicPr>
          <p:cNvPr id="18" name="Picture 17" descr="A picture containing comb&#10;&#10;Description automatically generated">
            <a:extLst>
              <a:ext uri="{FF2B5EF4-FFF2-40B4-BE49-F238E27FC236}">
                <a16:creationId xmlns="" xmlns:a16="http://schemas.microsoft.com/office/drawing/2014/main" id="{B86D5C25-1392-4184-A86E-8F107D8CDC5A}"/>
              </a:ext>
            </a:extLst>
          </p:cNvPr>
          <p:cNvPicPr>
            <a:picLocks noChangeAspect="1"/>
          </p:cNvPicPr>
          <p:nvPr userDrawn="1"/>
        </p:nvPicPr>
        <p:blipFill rotWithShape="1">
          <a:blip r:embed="rId2" cstate="screen">
            <a:duotone>
              <a:prstClr val="black"/>
              <a:schemeClr val="accent6">
                <a:tint val="45000"/>
                <a:satMod val="400000"/>
              </a:schemeClr>
            </a:duotone>
            <a:alphaModFix amt="5000"/>
            <a:extLst>
              <a:ext uri="{28A0092B-C50C-407E-A947-70E740481C1C}">
                <a14:useLocalDpi xmlns:a14="http://schemas.microsoft.com/office/drawing/2010/main" val="0"/>
              </a:ext>
            </a:extLst>
          </a:blip>
          <a:srcRect/>
          <a:stretch/>
        </p:blipFill>
        <p:spPr>
          <a:xfrm flipH="1">
            <a:off x="7970818" y="5628719"/>
            <a:ext cx="3269010" cy="1372232"/>
          </a:xfrm>
          <a:prstGeom prst="rect">
            <a:avLst/>
          </a:prstGeom>
        </p:spPr>
      </p:pic>
      <p:pic>
        <p:nvPicPr>
          <p:cNvPr id="19" name="Picture 18" descr="A picture containing comb&#10;&#10;Description automatically generated">
            <a:extLst>
              <a:ext uri="{FF2B5EF4-FFF2-40B4-BE49-F238E27FC236}">
                <a16:creationId xmlns="" xmlns:a16="http://schemas.microsoft.com/office/drawing/2014/main" id="{F0ECE4B7-FFF6-4DCE-84B2-DC798CC47533}"/>
              </a:ext>
            </a:extLst>
          </p:cNvPr>
          <p:cNvPicPr>
            <a:picLocks noChangeAspect="1"/>
          </p:cNvPicPr>
          <p:nvPr userDrawn="1"/>
        </p:nvPicPr>
        <p:blipFill rotWithShape="1">
          <a:blip r:embed="rId3" cstate="print">
            <a:grayscl/>
            <a:alphaModFix amt="70000"/>
            <a:extLst>
              <a:ext uri="{28A0092B-C50C-407E-A947-70E740481C1C}">
                <a14:useLocalDpi xmlns:a14="http://schemas.microsoft.com/office/drawing/2010/main" val="0"/>
              </a:ext>
            </a:extLst>
          </a:blip>
          <a:srcRect/>
          <a:stretch/>
        </p:blipFill>
        <p:spPr>
          <a:xfrm>
            <a:off x="8630500" y="0"/>
            <a:ext cx="3547323" cy="845824"/>
          </a:xfrm>
          <a:prstGeom prst="rect">
            <a:avLst/>
          </a:prstGeom>
        </p:spPr>
      </p:pic>
      <p:pic>
        <p:nvPicPr>
          <p:cNvPr id="17" name="Picture 16" descr="A picture containing comb&#10;&#10;Description automatically generated">
            <a:extLst>
              <a:ext uri="{FF2B5EF4-FFF2-40B4-BE49-F238E27FC236}">
                <a16:creationId xmlns="" xmlns:a16="http://schemas.microsoft.com/office/drawing/2014/main" id="{B73E91CB-9BDB-4070-A647-827134A27200}"/>
              </a:ext>
            </a:extLst>
          </p:cNvPr>
          <p:cNvPicPr>
            <a:picLocks noChangeAspect="1"/>
          </p:cNvPicPr>
          <p:nvPr userDrawn="1"/>
        </p:nvPicPr>
        <p:blipFill rotWithShape="1">
          <a:blip r:embed="rId4" cstate="print">
            <a:alphaModFix amt="70000"/>
            <a:biLevel thresh="25000"/>
            <a:extLst>
              <a:ext uri="{28A0092B-C50C-407E-A947-70E740481C1C}">
                <a14:useLocalDpi xmlns:a14="http://schemas.microsoft.com/office/drawing/2010/main" val="0"/>
              </a:ext>
            </a:extLst>
          </a:blip>
          <a:srcRect t="-5181"/>
          <a:stretch/>
        </p:blipFill>
        <p:spPr>
          <a:xfrm flipH="1">
            <a:off x="-3770" y="4124759"/>
            <a:ext cx="3121449" cy="1748800"/>
          </a:xfrm>
          <a:prstGeom prst="rect">
            <a:avLst/>
          </a:prstGeom>
        </p:spPr>
      </p:pic>
      <p:pic>
        <p:nvPicPr>
          <p:cNvPr id="24" name="Picture 23" descr="A picture containing object, comb&#10;&#10;Description automatically generated">
            <a:extLst>
              <a:ext uri="{FF2B5EF4-FFF2-40B4-BE49-F238E27FC236}">
                <a16:creationId xmlns="" xmlns:a16="http://schemas.microsoft.com/office/drawing/2014/main" id="{7EE510AA-5A9D-4084-A606-8ED53F68829A}"/>
              </a:ext>
            </a:extLst>
          </p:cNvPr>
          <p:cNvPicPr>
            <a:picLocks noChangeAspect="1"/>
          </p:cNvPicPr>
          <p:nvPr userDrawn="1"/>
        </p:nvPicPr>
        <p:blipFill rotWithShape="1">
          <a:blip r:embed="rId5" cstate="screen">
            <a:duotone>
              <a:prstClr val="black"/>
              <a:schemeClr val="accent1">
                <a:tint val="45000"/>
                <a:satMod val="400000"/>
              </a:schemeClr>
            </a:duotone>
            <a:alphaModFix/>
            <a:extLst>
              <a:ext uri="{28A0092B-C50C-407E-A947-70E740481C1C}">
                <a14:useLocalDpi xmlns:a14="http://schemas.microsoft.com/office/drawing/2010/main" val="0"/>
              </a:ext>
            </a:extLst>
          </a:blip>
          <a:srcRect/>
          <a:stretch/>
        </p:blipFill>
        <p:spPr>
          <a:xfrm>
            <a:off x="-3770" y="5632047"/>
            <a:ext cx="6038251" cy="1225953"/>
          </a:xfrm>
          <a:prstGeom prst="rect">
            <a:avLst/>
          </a:prstGeom>
        </p:spPr>
      </p:pic>
      <p:sp>
        <p:nvSpPr>
          <p:cNvPr id="2" name="Date Placeholder 1"/>
          <p:cNvSpPr>
            <a:spLocks noGrp="1"/>
          </p:cNvSpPr>
          <p:nvPr>
            <p:ph type="dt" sz="half" idx="12"/>
          </p:nvPr>
        </p:nvSpPr>
        <p:spPr/>
        <p:txBody>
          <a:bodyPr/>
          <a:lstStyle/>
          <a:p>
            <a:pPr>
              <a:buClr>
                <a:srgbClr val="FF0000"/>
              </a:buClr>
            </a:pPr>
            <a:fld id="{514EF642-CE59-42DA-B99A-6123F8201925}"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136299507"/>
      </p:ext>
    </p:extLst>
  </p:cSld>
  <p:clrMapOvr>
    <a:masterClrMapping/>
  </p:clrMapOvr>
  <p:transition>
    <p:fade/>
  </p:transition>
  <p:timing>
    <p:tnLst>
      <p:par>
        <p:cTn id="1" dur="indefinite" restart="never" nodeType="tmRoot"/>
      </p:par>
    </p:tnLst>
  </p:timing>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_1">
    <p:spTree>
      <p:nvGrpSpPr>
        <p:cNvPr id="1" name=""/>
        <p:cNvGrpSpPr/>
        <p:nvPr/>
      </p:nvGrpSpPr>
      <p:grpSpPr>
        <a:xfrm>
          <a:off x="0" y="0"/>
          <a:ext cx="0" cy="0"/>
          <a:chOff x="0" y="0"/>
          <a:chExt cx="0" cy="0"/>
        </a:xfrm>
      </p:grpSpPr>
      <p:sp>
        <p:nvSpPr>
          <p:cNvPr id="4" name="Footer Placeholder 3" hidden="1"/>
          <p:cNvSpPr>
            <a:spLocks noGrp="1"/>
          </p:cNvSpPr>
          <p:nvPr userDrawn="1">
            <p:ph type="ftr" sz="quarter" idx="11"/>
          </p:nvPr>
        </p:nvSpPr>
        <p:spPr/>
        <p:txBody>
          <a:bodyPr/>
          <a:lstStyle/>
          <a:p>
            <a:pPr>
              <a:buClr>
                <a:srgbClr val="FF0000"/>
              </a:buClr>
            </a:pPr>
            <a:endParaRPr lang="en-US" dirty="0">
              <a:solidFill>
                <a:srgbClr val="FFFFFF">
                  <a:lumMod val="75000"/>
                </a:srgbClr>
              </a:solidFill>
            </a:endParaRPr>
          </a:p>
        </p:txBody>
      </p:sp>
      <p:pic>
        <p:nvPicPr>
          <p:cNvPr id="18" name="Picture 17" descr="A picture containing comb&#10;&#10;Description automatically generated">
            <a:extLst>
              <a:ext uri="{FF2B5EF4-FFF2-40B4-BE49-F238E27FC236}">
                <a16:creationId xmlns="" xmlns:a16="http://schemas.microsoft.com/office/drawing/2014/main" id="{B86D5C25-1392-4184-A86E-8F107D8CDC5A}"/>
              </a:ext>
            </a:extLst>
          </p:cNvPr>
          <p:cNvPicPr>
            <a:picLocks noChangeAspect="1"/>
          </p:cNvPicPr>
          <p:nvPr userDrawn="1"/>
        </p:nvPicPr>
        <p:blipFill rotWithShape="1">
          <a:blip r:embed="rId2" cstate="screen">
            <a:duotone>
              <a:prstClr val="black"/>
              <a:schemeClr val="accent6">
                <a:tint val="45000"/>
                <a:satMod val="400000"/>
              </a:schemeClr>
            </a:duotone>
            <a:alphaModFix amt="5000"/>
            <a:extLst>
              <a:ext uri="{28A0092B-C50C-407E-A947-70E740481C1C}">
                <a14:useLocalDpi xmlns:a14="http://schemas.microsoft.com/office/drawing/2010/main" val="0"/>
              </a:ext>
            </a:extLst>
          </a:blip>
          <a:srcRect/>
          <a:stretch/>
        </p:blipFill>
        <p:spPr>
          <a:xfrm flipH="1">
            <a:off x="7970818" y="5628719"/>
            <a:ext cx="3269010" cy="1372232"/>
          </a:xfrm>
          <a:prstGeom prst="rect">
            <a:avLst/>
          </a:prstGeom>
        </p:spPr>
      </p:pic>
      <p:pic>
        <p:nvPicPr>
          <p:cNvPr id="19" name="Picture 18" descr="A picture containing comb&#10;&#10;Description automatically generated">
            <a:extLst>
              <a:ext uri="{FF2B5EF4-FFF2-40B4-BE49-F238E27FC236}">
                <a16:creationId xmlns="" xmlns:a16="http://schemas.microsoft.com/office/drawing/2014/main" id="{F0ECE4B7-FFF6-4DCE-84B2-DC798CC47533}"/>
              </a:ext>
            </a:extLst>
          </p:cNvPr>
          <p:cNvPicPr>
            <a:picLocks noChangeAspect="1"/>
          </p:cNvPicPr>
          <p:nvPr userDrawn="1"/>
        </p:nvPicPr>
        <p:blipFill rotWithShape="1">
          <a:blip r:embed="rId3" cstate="screen">
            <a:grayscl/>
            <a:alphaModFix amt="70000"/>
            <a:extLst>
              <a:ext uri="{28A0092B-C50C-407E-A947-70E740481C1C}">
                <a14:useLocalDpi xmlns:a14="http://schemas.microsoft.com/office/drawing/2010/main" val="0"/>
              </a:ext>
            </a:extLst>
          </a:blip>
          <a:srcRect/>
          <a:stretch/>
        </p:blipFill>
        <p:spPr>
          <a:xfrm>
            <a:off x="8630500" y="-1405915"/>
            <a:ext cx="4802094" cy="2251739"/>
          </a:xfrm>
          <a:prstGeom prst="rect">
            <a:avLst/>
          </a:prstGeom>
        </p:spPr>
      </p:pic>
      <p:sp>
        <p:nvSpPr>
          <p:cNvPr id="2" name="Date Placeholder 1"/>
          <p:cNvSpPr>
            <a:spLocks noGrp="1"/>
          </p:cNvSpPr>
          <p:nvPr>
            <p:ph type="dt" sz="half" idx="12"/>
          </p:nvPr>
        </p:nvSpPr>
        <p:spPr/>
        <p:txBody>
          <a:bodyPr/>
          <a:lstStyle/>
          <a:p>
            <a:pPr>
              <a:buClr>
                <a:srgbClr val="FF0000"/>
              </a:buClr>
            </a:pPr>
            <a:fld id="{889E8387-0B9C-4979-948D-C6E3211D3907}"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956629347"/>
      </p:ext>
    </p:extLst>
  </p:cSld>
  <p:clrMapOvr>
    <a:masterClrMapping/>
  </p:clrMapOvr>
  <p:transition>
    <p:fade/>
  </p:transition>
  <p:timing>
    <p:tnLst>
      <p:par>
        <p:cTn id="1" dur="indefinite" restart="never" nodeType="tmRoot"/>
      </p:par>
    </p:tnLst>
  </p:timing>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3"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p:txBody>
          <a:bodyPr/>
          <a:lstStyle/>
          <a:p>
            <a:pPr>
              <a:buClr>
                <a:srgbClr val="FF0000"/>
              </a:buClr>
            </a:pPr>
            <a:fld id="{2E3A9A90-C83E-4D6D-80B7-32D56A25E0EC}"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943442342"/>
      </p:ext>
    </p:extLst>
  </p:cSld>
  <p:clrMapOvr>
    <a:masterClrMapping/>
  </p:clrMapOvr>
  <p:transition>
    <p:fade/>
  </p:transition>
  <p:timing>
    <p:tnLst>
      <p:par>
        <p:cTn id="1" dur="indefinite" restart="never" nodeType="tmRoot"/>
      </p:par>
    </p:tnLst>
  </p:timing>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pic>
        <p:nvPicPr>
          <p:cNvPr id="7" name="Content Placeholder 38" descr="A person sitting at a table using a computer&#10;&#10;Description automatically generated">
            <a:extLst>
              <a:ext uri="{FF2B5EF4-FFF2-40B4-BE49-F238E27FC236}">
                <a16:creationId xmlns="" xmlns:a16="http://schemas.microsoft.com/office/drawing/2014/main" id="{8DD4190E-E75D-4106-896E-51605FEED9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04"/>
          <a:stretch/>
        </p:blipFill>
        <p:spPr bwMode="auto">
          <a:xfrm flipH="1">
            <a:off x="1" y="-61161"/>
            <a:ext cx="12239145"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Content Placeholder 38" descr="A person sitting at a table using a computer&#10;&#10;Description automatically generated">
            <a:extLst>
              <a:ext uri="{FF2B5EF4-FFF2-40B4-BE49-F238E27FC236}">
                <a16:creationId xmlns="" xmlns:a16="http://schemas.microsoft.com/office/drawing/2014/main" id="{226CAAE4-4EB8-4769-B01C-460DA1F7AAB1}"/>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bwMode="auto">
          <a:xfrm flipH="1">
            <a:off x="9631678" y="-61161"/>
            <a:ext cx="2565450"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 xmlns:a16="http://schemas.microsoft.com/office/drawing/2014/main" id="{615A9E37-867B-4A0B-A4F4-03BA8FCC78A6}"/>
              </a:ext>
            </a:extLst>
          </p:cNvPr>
          <p:cNvSpPr/>
          <p:nvPr userDrawn="1"/>
        </p:nvSpPr>
        <p:spPr bwMode="auto">
          <a:xfrm>
            <a:off x="-50320" y="-71552"/>
            <a:ext cx="12239145" cy="6575776"/>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pPr>
            <a:endParaRPr lang="en-US" sz="2399" kern="0" dirty="0" err="1">
              <a:solidFill>
                <a:srgbClr val="000000"/>
              </a:solidFill>
              <a:latin typeface="Calibri"/>
              <a:cs typeface="Arial"/>
              <a:sym typeface="Arial"/>
            </a:endParaRPr>
          </a:p>
        </p:txBody>
      </p:sp>
      <p:sp>
        <p:nvSpPr>
          <p:cNvPr id="2" name="Date Placeholder 1"/>
          <p:cNvSpPr>
            <a:spLocks noGrp="1"/>
          </p:cNvSpPr>
          <p:nvPr>
            <p:ph type="dt" sz="half" idx="12"/>
          </p:nvPr>
        </p:nvSpPr>
        <p:spPr/>
        <p:txBody>
          <a:bodyPr/>
          <a:lstStyle/>
          <a:p>
            <a:pPr>
              <a:buClr>
                <a:srgbClr val="FF0000"/>
              </a:buClr>
            </a:pPr>
            <a:fld id="{0CF13230-5B1A-4050-B8E7-BD11B60447FD}"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043800315"/>
      </p:ext>
    </p:extLst>
  </p:cSld>
  <p:clrMapOvr>
    <a:masterClrMapping/>
  </p:clrMapOvr>
  <p:transition>
    <p:fade/>
  </p:transition>
  <p:timing>
    <p:tnLst>
      <p:par>
        <p:cTn id="1" dur="indefinite" restart="never" nodeType="tmRoot"/>
      </p:par>
    </p:tnLst>
  </p:timing>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7" name="Rectangle 6">
            <a:extLst>
              <a:ext uri="{FF2B5EF4-FFF2-40B4-BE49-F238E27FC236}">
                <a16:creationId xmlns="" xmlns:a16="http://schemas.microsoft.com/office/drawing/2014/main" id="{C92912BA-C7F3-47CF-8716-251ABB961FB4}"/>
              </a:ext>
            </a:extLst>
          </p:cNvPr>
          <p:cNvSpPr/>
          <p:nvPr userDrawn="1"/>
        </p:nvSpPr>
        <p:spPr bwMode="auto">
          <a:xfrm>
            <a:off x="2" y="-10993"/>
            <a:ext cx="12188824" cy="6535023"/>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pPr>
            <a:endParaRPr lang="en-US" sz="2399" kern="0" dirty="0" err="1">
              <a:solidFill>
                <a:srgbClr val="000000"/>
              </a:solidFill>
              <a:latin typeface="Calibri"/>
              <a:cs typeface="Arial"/>
              <a:sym typeface="Arial"/>
            </a:endParaRPr>
          </a:p>
        </p:txBody>
      </p:sp>
      <p:pic>
        <p:nvPicPr>
          <p:cNvPr id="10" name="Picture 9" descr="A picture containing comb&#10;&#10;Description automatically generated">
            <a:extLst>
              <a:ext uri="{FF2B5EF4-FFF2-40B4-BE49-F238E27FC236}">
                <a16:creationId xmlns="" xmlns:a16="http://schemas.microsoft.com/office/drawing/2014/main" id="{F4FE5F97-146D-4CA4-930E-0408ACB38F6D}"/>
              </a:ext>
            </a:extLst>
          </p:cNvPr>
          <p:cNvPicPr>
            <a:picLocks noChangeAspect="1"/>
          </p:cNvPicPr>
          <p:nvPr/>
        </p:nvPicPr>
        <p:blipFill rotWithShape="1">
          <a:blip r:embed="rId2" cstate="screen">
            <a:lum bright="70000" contrast="-70000"/>
            <a:alphaModFix/>
            <a:extLst>
              <a:ext uri="{28A0092B-C50C-407E-A947-70E740481C1C}">
                <a14:useLocalDpi xmlns:a14="http://schemas.microsoft.com/office/drawing/2010/main" val="0"/>
              </a:ext>
            </a:extLst>
          </a:blip>
          <a:srcRect/>
          <a:stretch/>
        </p:blipFill>
        <p:spPr>
          <a:xfrm>
            <a:off x="9262382" y="116310"/>
            <a:ext cx="2926443" cy="1372232"/>
          </a:xfrm>
          <a:prstGeom prst="rect">
            <a:avLst/>
          </a:prstGeom>
        </p:spPr>
      </p:pic>
      <p:pic>
        <p:nvPicPr>
          <p:cNvPr id="11" name="Picture 10" descr="A picture containing comb&#10;&#10;Description automatically generated">
            <a:extLst>
              <a:ext uri="{FF2B5EF4-FFF2-40B4-BE49-F238E27FC236}">
                <a16:creationId xmlns="" xmlns:a16="http://schemas.microsoft.com/office/drawing/2014/main" id="{D2C1876E-B148-42B6-BB96-2F90C8680721}"/>
              </a:ext>
            </a:extLst>
          </p:cNvPr>
          <p:cNvPicPr>
            <a:picLocks noChangeAspect="1"/>
          </p:cNvPicPr>
          <p:nvPr userDrawn="1"/>
        </p:nvPicPr>
        <p:blipFill rotWithShape="1">
          <a:blip r:embed="rId3" cstate="screen">
            <a:duotone>
              <a:prstClr val="black"/>
              <a:schemeClr val="tx2">
                <a:tint val="45000"/>
                <a:satMod val="400000"/>
              </a:schemeClr>
            </a:duotone>
            <a:alphaModFix amt="85000"/>
            <a:extLst>
              <a:ext uri="{28A0092B-C50C-407E-A947-70E740481C1C}">
                <a14:useLocalDpi xmlns:a14="http://schemas.microsoft.com/office/drawing/2010/main" val="0"/>
              </a:ext>
            </a:extLst>
          </a:blip>
          <a:srcRect/>
          <a:stretch/>
        </p:blipFill>
        <p:spPr>
          <a:xfrm flipH="1">
            <a:off x="0" y="4175777"/>
            <a:ext cx="3269010" cy="1372232"/>
          </a:xfrm>
          <a:prstGeom prst="rect">
            <a:avLst/>
          </a:prstGeom>
        </p:spPr>
      </p:pic>
      <p:sp>
        <p:nvSpPr>
          <p:cNvPr id="2" name="Date Placeholder 1"/>
          <p:cNvSpPr>
            <a:spLocks noGrp="1"/>
          </p:cNvSpPr>
          <p:nvPr>
            <p:ph type="dt" sz="half" idx="12"/>
          </p:nvPr>
        </p:nvSpPr>
        <p:spPr/>
        <p:txBody>
          <a:bodyPr/>
          <a:lstStyle/>
          <a:p>
            <a:pPr>
              <a:buClr>
                <a:srgbClr val="FF0000"/>
              </a:buClr>
            </a:pPr>
            <a:fld id="{11042D32-9124-4478-806F-5097F510A200}"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241993469"/>
      </p:ext>
    </p:extLst>
  </p:cSld>
  <p:clrMapOvr>
    <a:masterClrMapping/>
  </p:clrMapOvr>
  <p:transition>
    <p:fade/>
  </p:transition>
  <p:timing>
    <p:tnLst>
      <p:par>
        <p:cTn id="1" dur="indefinite" restart="never" nodeType="tmRoot"/>
      </p:par>
    </p:tnLst>
  </p:timing>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pic>
        <p:nvPicPr>
          <p:cNvPr id="7" name="Picture 6" descr="A person sitting in front of a building&#10;&#10;Description automatically generated">
            <a:extLst>
              <a:ext uri="{FF2B5EF4-FFF2-40B4-BE49-F238E27FC236}">
                <a16:creationId xmlns="" xmlns:a16="http://schemas.microsoft.com/office/drawing/2014/main" id="{6AEBA8B7-4955-4263-AB3A-53337A95BE59}"/>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30480"/>
            <a:ext cx="12188824" cy="6536175"/>
          </a:xfrm>
          <a:prstGeom prst="rect">
            <a:avLst/>
          </a:prstGeom>
        </p:spPr>
      </p:pic>
      <p:sp>
        <p:nvSpPr>
          <p:cNvPr id="8" name="Rectangle 7">
            <a:extLst>
              <a:ext uri="{FF2B5EF4-FFF2-40B4-BE49-F238E27FC236}">
                <a16:creationId xmlns="" xmlns:a16="http://schemas.microsoft.com/office/drawing/2014/main" id="{E756A239-DC06-46AD-AEA3-550F22C145F5}"/>
              </a:ext>
            </a:extLst>
          </p:cNvPr>
          <p:cNvSpPr/>
          <p:nvPr userDrawn="1"/>
        </p:nvSpPr>
        <p:spPr bwMode="auto">
          <a:xfrm>
            <a:off x="-24201" y="-30480"/>
            <a:ext cx="12222161" cy="6536175"/>
          </a:xfrm>
          <a:prstGeom prst="rect">
            <a:avLst/>
          </a:prstGeom>
          <a:solidFill>
            <a:schemeClr val="accent6">
              <a:alpha val="67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pPr>
            <a:endParaRPr lang="en-US" sz="2399" kern="0" dirty="0" err="1">
              <a:solidFill>
                <a:srgbClr val="000000"/>
              </a:solidFill>
              <a:latin typeface="Calibri"/>
              <a:cs typeface="Arial"/>
              <a:sym typeface="Arial"/>
            </a:endParaRPr>
          </a:p>
        </p:txBody>
      </p:sp>
      <p:sp>
        <p:nvSpPr>
          <p:cNvPr id="2" name="Date Placeholder 1"/>
          <p:cNvSpPr>
            <a:spLocks noGrp="1"/>
          </p:cNvSpPr>
          <p:nvPr>
            <p:ph type="dt" sz="half" idx="12"/>
          </p:nvPr>
        </p:nvSpPr>
        <p:spPr/>
        <p:txBody>
          <a:bodyPr/>
          <a:lstStyle/>
          <a:p>
            <a:pPr>
              <a:buClr>
                <a:srgbClr val="FF0000"/>
              </a:buClr>
            </a:pPr>
            <a:fld id="{11D467A6-AD89-4E52-A077-1582DAB904FA}"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90915241"/>
      </p:ext>
    </p:extLst>
  </p:cSld>
  <p:clrMapOvr>
    <a:masterClrMapping/>
  </p:clrMapOvr>
  <p:transition>
    <p:fade/>
  </p:transition>
  <p:timing>
    <p:tnLst>
      <p:par>
        <p:cTn id="1" dur="indefinite" restart="never" nodeType="tmRoot"/>
      </p:par>
    </p:tnLst>
  </p:timing>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tandard Title and Bullets">
    <p:spTree>
      <p:nvGrpSpPr>
        <p:cNvPr id="1" name=""/>
        <p:cNvGrpSpPr/>
        <p:nvPr/>
      </p:nvGrpSpPr>
      <p:grpSpPr>
        <a:xfrm>
          <a:off x="0" y="0"/>
          <a:ext cx="0" cy="0"/>
          <a:chOff x="0" y="0"/>
          <a:chExt cx="0" cy="0"/>
        </a:xfrm>
      </p:grpSpPr>
      <p:pic>
        <p:nvPicPr>
          <p:cNvPr id="8" name="Picture 7" descr="A picture containing outdoor, person, building, person&#10;&#10;Description automatically generated">
            <a:extLst>
              <a:ext uri="{FF2B5EF4-FFF2-40B4-BE49-F238E27FC236}">
                <a16:creationId xmlns="" xmlns:a16="http://schemas.microsoft.com/office/drawing/2014/main" id="{6183CDA4-0500-4D54-8060-6AE889F934D3}"/>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2" y="-11575"/>
            <a:ext cx="12188825" cy="6535694"/>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9" name="Rectangle 8">
            <a:extLst>
              <a:ext uri="{FF2B5EF4-FFF2-40B4-BE49-F238E27FC236}">
                <a16:creationId xmlns="" xmlns:a16="http://schemas.microsoft.com/office/drawing/2014/main" id="{8A30B141-8EB9-4E12-A851-1D72AC5AD2F7}"/>
              </a:ext>
            </a:extLst>
          </p:cNvPr>
          <p:cNvSpPr/>
          <p:nvPr userDrawn="1"/>
        </p:nvSpPr>
        <p:spPr bwMode="auto">
          <a:xfrm>
            <a:off x="-2" y="481"/>
            <a:ext cx="12188825" cy="6535694"/>
          </a:xfrm>
          <a:prstGeom prst="rect">
            <a:avLst/>
          </a:prstGeom>
          <a:gradFill>
            <a:gsLst>
              <a:gs pos="98000">
                <a:srgbClr val="00153E"/>
              </a:gs>
              <a:gs pos="53000">
                <a:schemeClr val="accent6">
                  <a:alpha val="51000"/>
                </a:schemeClr>
              </a:gs>
            </a:gsLst>
            <a:lin ang="5400000" scaled="1"/>
          </a:gra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pPr>
            <a:endParaRPr lang="en-US" sz="2399" kern="0" dirty="0" err="1">
              <a:solidFill>
                <a:srgbClr val="000000"/>
              </a:solidFill>
              <a:latin typeface="Calibri"/>
              <a:cs typeface="Arial"/>
              <a:sym typeface="Arial"/>
            </a:endParaRPr>
          </a:p>
        </p:txBody>
      </p:sp>
      <p:sp>
        <p:nvSpPr>
          <p:cNvPr id="2" name="Date Placeholder 1"/>
          <p:cNvSpPr>
            <a:spLocks noGrp="1"/>
          </p:cNvSpPr>
          <p:nvPr>
            <p:ph type="dt" sz="half" idx="12"/>
          </p:nvPr>
        </p:nvSpPr>
        <p:spPr/>
        <p:txBody>
          <a:bodyPr/>
          <a:lstStyle/>
          <a:p>
            <a:pPr>
              <a:buClr>
                <a:srgbClr val="FF0000"/>
              </a:buClr>
            </a:pPr>
            <a:fld id="{99F8158D-27BF-4690-B408-ED49FC36082E}"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38555507"/>
      </p:ext>
    </p:extLst>
  </p:cSld>
  <p:clrMapOvr>
    <a:masterClrMapping/>
  </p:clrMapOvr>
  <p:transition>
    <p:fade/>
  </p:transition>
  <p:timing>
    <p:tnLst>
      <p:par>
        <p:cTn id="1" dur="indefinite" restart="never" nodeType="tmRoot"/>
      </p:par>
    </p:tnLst>
  </p:timing>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tandard Title and Bullets">
    <p:spTree>
      <p:nvGrpSpPr>
        <p:cNvPr id="1" name=""/>
        <p:cNvGrpSpPr/>
        <p:nvPr/>
      </p:nvGrpSpPr>
      <p:grpSpPr>
        <a:xfrm>
          <a:off x="0" y="0"/>
          <a:ext cx="0" cy="0"/>
          <a:chOff x="0" y="0"/>
          <a:chExt cx="0" cy="0"/>
        </a:xfrm>
      </p:grpSpPr>
      <p:pic>
        <p:nvPicPr>
          <p:cNvPr id="11" name="Picture 10" descr="A person sitting on a bench talking on a cell phone&#10;&#10;Description automatically generated">
            <a:extLst>
              <a:ext uri="{FF2B5EF4-FFF2-40B4-BE49-F238E27FC236}">
                <a16:creationId xmlns="" xmlns:a16="http://schemas.microsoft.com/office/drawing/2014/main" id="{57990645-8350-4F63-BA84-BF625A9DE0D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5632"/>
          <a:stretch/>
        </p:blipFill>
        <p:spPr>
          <a:xfrm flipH="1">
            <a:off x="2011680" y="-38101"/>
            <a:ext cx="11816862" cy="6536176"/>
          </a:xfrm>
          <a:prstGeom prst="rect">
            <a:avLst/>
          </a:prstGeom>
        </p:spPr>
      </p:pic>
      <p:pic>
        <p:nvPicPr>
          <p:cNvPr id="10" name="Picture 9" descr="A person sitting on a bench talking on a cell phone&#10;&#10;Description automatically generated">
            <a:extLst>
              <a:ext uri="{FF2B5EF4-FFF2-40B4-BE49-F238E27FC236}">
                <a16:creationId xmlns="" xmlns:a16="http://schemas.microsoft.com/office/drawing/2014/main" id="{0A288011-D1AE-4F1E-A77A-E3436352B32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5318"/>
          <a:stretch/>
        </p:blipFill>
        <p:spPr>
          <a:xfrm flipH="1">
            <a:off x="0" y="-27710"/>
            <a:ext cx="11816862" cy="6536176"/>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9" name="Rectangle 8">
            <a:extLst>
              <a:ext uri="{FF2B5EF4-FFF2-40B4-BE49-F238E27FC236}">
                <a16:creationId xmlns="" xmlns:a16="http://schemas.microsoft.com/office/drawing/2014/main" id="{8A30B141-8EB9-4E12-A851-1D72AC5AD2F7}"/>
              </a:ext>
            </a:extLst>
          </p:cNvPr>
          <p:cNvSpPr/>
          <p:nvPr userDrawn="1"/>
        </p:nvSpPr>
        <p:spPr bwMode="auto">
          <a:xfrm>
            <a:off x="-1" y="-27710"/>
            <a:ext cx="12188826" cy="6536176"/>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pPr>
            <a:endParaRPr lang="en-US" sz="2399" kern="0" dirty="0" err="1">
              <a:solidFill>
                <a:srgbClr val="000000"/>
              </a:solidFill>
              <a:latin typeface="Calibri"/>
              <a:cs typeface="Arial"/>
              <a:sym typeface="Arial"/>
            </a:endParaRPr>
          </a:p>
        </p:txBody>
      </p:sp>
      <p:sp>
        <p:nvSpPr>
          <p:cNvPr id="6" name="Rectangle 5">
            <a:extLst>
              <a:ext uri="{FF2B5EF4-FFF2-40B4-BE49-F238E27FC236}">
                <a16:creationId xmlns="" xmlns:a16="http://schemas.microsoft.com/office/drawing/2014/main" id="{C0B7BB4A-670A-4FD0-B578-7D3EE4B0F1AE}"/>
              </a:ext>
            </a:extLst>
          </p:cNvPr>
          <p:cNvSpPr/>
          <p:nvPr userDrawn="1"/>
        </p:nvSpPr>
        <p:spPr bwMode="auto">
          <a:xfrm>
            <a:off x="-371962" y="4637944"/>
            <a:ext cx="8906362" cy="1879183"/>
          </a:xfrm>
          <a:prstGeom prst="rect">
            <a:avLst/>
          </a:prstGeom>
          <a:solidFill>
            <a:srgbClr val="111F46">
              <a:alpha val="85000"/>
            </a:srgbClr>
          </a:solidFill>
          <a:ln w="12700" algn="ctr">
            <a:noFill/>
            <a:miter lim="800000"/>
            <a:headEnd/>
            <a:tailEnd/>
          </a:ln>
          <a:effectLst>
            <a:softEdge rad="444500"/>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pPr>
            <a:endParaRPr lang="en-US" sz="2399" kern="0" dirty="0" err="1">
              <a:solidFill>
                <a:srgbClr val="000000"/>
              </a:solidFill>
              <a:latin typeface="Calibri"/>
              <a:cs typeface="Arial"/>
              <a:sym typeface="Arial"/>
            </a:endParaRPr>
          </a:p>
        </p:txBody>
      </p:sp>
      <p:sp>
        <p:nvSpPr>
          <p:cNvPr id="2" name="Date Placeholder 1"/>
          <p:cNvSpPr>
            <a:spLocks noGrp="1"/>
          </p:cNvSpPr>
          <p:nvPr>
            <p:ph type="dt" sz="half" idx="12"/>
          </p:nvPr>
        </p:nvSpPr>
        <p:spPr/>
        <p:txBody>
          <a:bodyPr/>
          <a:lstStyle/>
          <a:p>
            <a:pPr>
              <a:buClr>
                <a:srgbClr val="FF0000"/>
              </a:buClr>
            </a:pPr>
            <a:fld id="{D41AB2CC-B398-4AF1-85B4-1A1883F2E17C}"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638628397"/>
      </p:ext>
    </p:extLst>
  </p:cSld>
  <p:clrMapOvr>
    <a:masterClrMapping/>
  </p:clrMapOvr>
  <p:transition>
    <p:fade/>
  </p:transition>
  <p:timing>
    <p:tnLst>
      <p:par>
        <p:cTn id="1" dur="indefinite" restart="never" nodeType="tmRoot"/>
      </p:par>
    </p:tnLst>
  </p:timing>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p:txBody>
          <a:bodyPr/>
          <a:lstStyle/>
          <a:p>
            <a:pPr>
              <a:buClr>
                <a:srgbClr val="FF0000"/>
              </a:buClr>
            </a:pPr>
            <a:fld id="{394C1603-2B17-4812-8B77-5C0C8FE1BA12}"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265827787"/>
      </p:ext>
    </p:extLst>
  </p:cSld>
  <p:clrMapOvr>
    <a:masterClrMapping/>
  </p:clrMapOvr>
  <p:transition>
    <p:fade/>
  </p:transition>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smtClean="0"/>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2" name="Date Placeholder 1"/>
          <p:cNvSpPr>
            <a:spLocks noGrp="1"/>
          </p:cNvSpPr>
          <p:nvPr>
            <p:ph type="dt" sz="half" idx="13"/>
          </p:nvPr>
        </p:nvSpPr>
        <p:spPr/>
        <p:txBody>
          <a:bodyPr/>
          <a:lstStyle/>
          <a:p>
            <a:pPr>
              <a:buClr>
                <a:srgbClr val="FF0000"/>
              </a:buClr>
            </a:pPr>
            <a:fld id="{D5CF544D-BCC2-44B9-B7EB-0110CBC79D50}"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085185169"/>
      </p:ext>
    </p:extLst>
  </p:cSld>
  <p:clrMapOvr>
    <a:masterClrMapping/>
  </p:clrMapOvr>
  <p:transition>
    <p:fade/>
  </p:transition>
  <p:timing>
    <p:tnLst>
      <p:par>
        <p:cTn id="1" dur="indefinite" restart="never" nodeType="tmRoot"/>
      </p:par>
    </p:tnLst>
  </p:timing>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pic>
        <p:nvPicPr>
          <p:cNvPr id="25" name="Picture 24" descr="A person sitting in front of a building&#10;&#10;Description automatically generated">
            <a:extLst>
              <a:ext uri="{FF2B5EF4-FFF2-40B4-BE49-F238E27FC236}">
                <a16:creationId xmlns="" xmlns:a16="http://schemas.microsoft.com/office/drawing/2014/main" id="{E07476C3-1FDA-46F2-B47E-47D22CE940C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flipH="1">
            <a:off x="2377441" y="-37087"/>
            <a:ext cx="9811385" cy="6548033"/>
          </a:xfrm>
          <a:prstGeom prst="rect">
            <a:avLst/>
          </a:prstGeom>
        </p:spPr>
      </p:pic>
      <p:pic>
        <p:nvPicPr>
          <p:cNvPr id="33" name="Picture 32" descr="A person sitting in front of a building&#10;&#10;Description automatically generated">
            <a:extLst>
              <a:ext uri="{FF2B5EF4-FFF2-40B4-BE49-F238E27FC236}">
                <a16:creationId xmlns="" xmlns:a16="http://schemas.microsoft.com/office/drawing/2014/main" id="{440C44E5-97D4-46EC-8312-058626078A8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flipH="1">
            <a:off x="0" y="-24473"/>
            <a:ext cx="2377440" cy="6548033"/>
          </a:xfrm>
          <a:prstGeom prst="rect">
            <a:avLst/>
          </a:prstGeom>
        </p:spPr>
      </p:pic>
      <p:sp>
        <p:nvSpPr>
          <p:cNvPr id="2" name="Date Placeholder 1"/>
          <p:cNvSpPr>
            <a:spLocks noGrp="1"/>
          </p:cNvSpPr>
          <p:nvPr>
            <p:ph type="dt" sz="half" idx="12"/>
          </p:nvPr>
        </p:nvSpPr>
        <p:spPr/>
        <p:txBody>
          <a:bodyPr/>
          <a:lstStyle/>
          <a:p>
            <a:pPr>
              <a:buClr>
                <a:srgbClr val="FF0000"/>
              </a:buClr>
            </a:pPr>
            <a:fld id="{B12FABC2-36C8-40E3-B64E-4ADBBCEB2BC5}"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394704381"/>
      </p:ext>
    </p:extLst>
  </p:cSld>
  <p:clrMapOvr>
    <a:masterClrMapping/>
  </p:clrMapOvr>
  <p:transition>
    <p:fade/>
  </p:transition>
  <p:timing>
    <p:tnLst>
      <p:par>
        <p:cTn id="1" dur="indefinite" restart="never" nodeType="tmRoot"/>
      </p:par>
    </p:tnLst>
  </p:timing>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5" name="Slide Title"/>
          <p:cNvSpPr>
            <a:spLocks noGrp="1"/>
          </p:cNvSpPr>
          <p:nvPr>
            <p:ph type="title"/>
          </p:nvPr>
        </p:nvSpPr>
        <p:spPr>
          <a:xfrm>
            <a:off x="583843"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531" indent="-228531">
              <a:lnSpc>
                <a:spcPct val="95000"/>
              </a:lnSpc>
              <a:spcBef>
                <a:spcPts val="1000"/>
              </a:spcBef>
              <a:buClr>
                <a:schemeClr val="tx2"/>
              </a:buClr>
              <a:buSzPct val="85000"/>
              <a:buFont typeface="Arial" panose="020B0604020202020204" pitchFamily="34" charset="0"/>
              <a:buChar char="•"/>
              <a:defRPr sz="2399">
                <a:solidFill>
                  <a:schemeClr val="tx1"/>
                </a:solidFill>
              </a:defRPr>
            </a:lvl1pPr>
            <a:lvl2pPr marL="475345" indent="-228531">
              <a:lnSpc>
                <a:spcPct val="95000"/>
              </a:lnSpc>
              <a:spcBef>
                <a:spcPts val="800"/>
              </a:spcBef>
              <a:buClr>
                <a:schemeClr val="tx2"/>
              </a:buClr>
              <a:buFont typeface="Arial" panose="020B0604020202020204" pitchFamily="34" charset="0"/>
              <a:buChar char="•"/>
              <a:defRPr sz="1999">
                <a:solidFill>
                  <a:schemeClr val="tx1"/>
                </a:solidFill>
              </a:defRPr>
            </a:lvl2pPr>
            <a:lvl3pPr marL="703877" indent="-155401">
              <a:lnSpc>
                <a:spcPct val="95000"/>
              </a:lnSpc>
              <a:spcBef>
                <a:spcPts val="800"/>
              </a:spcBef>
              <a:buClr>
                <a:schemeClr val="tx2"/>
              </a:buClr>
              <a:buFont typeface="Arial" panose="020B0604020202020204" pitchFamily="34" charset="0"/>
              <a:buChar char="•"/>
              <a:defRPr sz="1799">
                <a:solidFill>
                  <a:schemeClr val="tx1"/>
                </a:solidFill>
              </a:defRPr>
            </a:lvl3pPr>
            <a:lvl4pPr marL="904984" indent="-155401">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531" indent="-228531">
              <a:lnSpc>
                <a:spcPct val="95000"/>
              </a:lnSpc>
              <a:spcBef>
                <a:spcPts val="1000"/>
              </a:spcBef>
              <a:buClr>
                <a:schemeClr val="tx2"/>
              </a:buClr>
              <a:buSzPct val="85000"/>
              <a:buFont typeface="Arial" panose="020B0604020202020204" pitchFamily="34" charset="0"/>
              <a:buChar char="•"/>
              <a:defRPr sz="2399">
                <a:solidFill>
                  <a:schemeClr val="tx1"/>
                </a:solidFill>
              </a:defRPr>
            </a:lvl1pPr>
            <a:lvl2pPr marL="475345" indent="-228531">
              <a:lnSpc>
                <a:spcPct val="95000"/>
              </a:lnSpc>
              <a:spcBef>
                <a:spcPts val="800"/>
              </a:spcBef>
              <a:buClr>
                <a:schemeClr val="tx2"/>
              </a:buClr>
              <a:buFont typeface="Arial" panose="020B0604020202020204" pitchFamily="34" charset="0"/>
              <a:buChar char="•"/>
              <a:defRPr sz="1999">
                <a:solidFill>
                  <a:schemeClr val="tx1"/>
                </a:solidFill>
              </a:defRPr>
            </a:lvl2pPr>
            <a:lvl3pPr marL="703877" indent="-155401">
              <a:lnSpc>
                <a:spcPct val="95000"/>
              </a:lnSpc>
              <a:spcBef>
                <a:spcPts val="800"/>
              </a:spcBef>
              <a:buClr>
                <a:schemeClr val="tx2"/>
              </a:buClr>
              <a:buFont typeface="Arial" panose="020B0604020202020204" pitchFamily="34" charset="0"/>
              <a:buChar char="•"/>
              <a:defRPr sz="1799">
                <a:solidFill>
                  <a:schemeClr val="tx1"/>
                </a:solidFill>
              </a:defRPr>
            </a:lvl3pPr>
            <a:lvl4pPr marL="904984" indent="-155401">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p:txBody>
          <a:bodyPr/>
          <a:lstStyle/>
          <a:p>
            <a:pPr>
              <a:buClr>
                <a:srgbClr val="FF0000"/>
              </a:buClr>
            </a:pPr>
            <a:fld id="{CBEE3953-D61F-41CB-B29C-927C62F0DC76}"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912762716"/>
      </p:ext>
    </p:extLst>
  </p:cSld>
  <p:clrMapOvr>
    <a:masterClrMapping/>
  </p:clrMapOvr>
  <p:transition>
    <p:fade/>
  </p:transition>
  <p:timing>
    <p:tnLst>
      <p:par>
        <p:cTn id="1" dur="indefinite" restart="never" nodeType="tmRoot"/>
      </p:par>
    </p:tnLst>
  </p:timing>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5" name="Sub-title_column 3"/>
          <p:cNvSpPr>
            <a:spLocks noGrp="1"/>
          </p:cNvSpPr>
          <p:nvPr>
            <p:ph type="body" sz="quarter" idx="16"/>
          </p:nvPr>
        </p:nvSpPr>
        <p:spPr>
          <a:xfrm>
            <a:off x="8289003" y="1525707"/>
            <a:ext cx="3345117" cy="776499"/>
          </a:xfrm>
          <a:prstGeom prst="rect">
            <a:avLst/>
          </a:prstGeom>
        </p:spPr>
        <p:txBody>
          <a:bodyPr lIns="91440" tIns="45720" rIns="91440" bIns="45720" anchor="t" anchorCtr="0">
            <a:noAutofit/>
          </a:bodyPr>
          <a:lstStyle>
            <a:lvl1pPr marL="0" indent="0">
              <a:lnSpc>
                <a:spcPct val="85000"/>
              </a:lnSpc>
              <a:buNone/>
              <a:defRPr sz="2799">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799">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799">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4"/>
            <a:ext cx="3337560" cy="3601231"/>
          </a:xfrm>
          <a:prstGeom prst="rect">
            <a:avLst/>
          </a:prstGeom>
        </p:spPr>
        <p:txBody>
          <a:bodyPr lIns="91440" tIns="91440" rIns="91440" bIns="91440">
            <a:noAutofit/>
          </a:bodyPr>
          <a:lstStyle>
            <a:lvl1pPr marL="228531" indent="-228531">
              <a:lnSpc>
                <a:spcPct val="95000"/>
              </a:lnSpc>
              <a:spcBef>
                <a:spcPts val="1000"/>
              </a:spcBef>
              <a:buClr>
                <a:schemeClr val="tx2"/>
              </a:buClr>
              <a:buSzPct val="85000"/>
              <a:buFont typeface="Arial" panose="020B0604020202020204" pitchFamily="34" charset="0"/>
              <a:buChar char="•"/>
              <a:defRPr sz="1999">
                <a:solidFill>
                  <a:srgbClr val="4D4D4F"/>
                </a:solidFill>
              </a:defRPr>
            </a:lvl1pPr>
            <a:lvl2pPr marL="475345" indent="-228531">
              <a:lnSpc>
                <a:spcPct val="95000"/>
              </a:lnSpc>
              <a:spcBef>
                <a:spcPts val="800"/>
              </a:spcBef>
              <a:buClr>
                <a:schemeClr val="tx2"/>
              </a:buClr>
              <a:buFont typeface="Arial" panose="020B0604020202020204" pitchFamily="34" charset="0"/>
              <a:buChar char="•"/>
              <a:defRPr sz="1799">
                <a:solidFill>
                  <a:schemeClr val="tx1"/>
                </a:solidFill>
              </a:defRPr>
            </a:lvl2pPr>
            <a:lvl3pPr marL="685594" indent="-155401">
              <a:lnSpc>
                <a:spcPct val="95000"/>
              </a:lnSpc>
              <a:spcBef>
                <a:spcPts val="800"/>
              </a:spcBef>
              <a:buClr>
                <a:schemeClr val="tx2"/>
              </a:buClr>
              <a:buFont typeface="Arial" panose="020B0604020202020204" pitchFamily="34" charset="0"/>
              <a:buChar char="•"/>
              <a:tabLst>
                <a:tab pos="688768" algn="l"/>
              </a:tabLst>
              <a:defRPr sz="1600">
                <a:solidFill>
                  <a:schemeClr val="tx1"/>
                </a:solidFill>
              </a:defRPr>
            </a:lvl3pPr>
            <a:lvl4pPr marL="886702" indent="-155401">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4"/>
            <a:ext cx="3337560" cy="3601231"/>
          </a:xfrm>
          <a:prstGeom prst="rect">
            <a:avLst/>
          </a:prstGeom>
        </p:spPr>
        <p:txBody>
          <a:bodyPr lIns="91440" tIns="91440" rIns="91440" bIns="91440">
            <a:noAutofit/>
          </a:bodyPr>
          <a:lstStyle>
            <a:lvl1pPr marL="228531" indent="-228531">
              <a:lnSpc>
                <a:spcPct val="95000"/>
              </a:lnSpc>
              <a:spcBef>
                <a:spcPts val="1000"/>
              </a:spcBef>
              <a:buClr>
                <a:schemeClr val="tx2"/>
              </a:buClr>
              <a:buSzPct val="85000"/>
              <a:buFont typeface="Arial" panose="020B0604020202020204" pitchFamily="34" charset="0"/>
              <a:buChar char="•"/>
              <a:defRPr sz="1999">
                <a:solidFill>
                  <a:schemeClr val="tx1"/>
                </a:solidFill>
              </a:defRPr>
            </a:lvl1pPr>
            <a:lvl2pPr marL="475345" indent="-228531">
              <a:lnSpc>
                <a:spcPct val="95000"/>
              </a:lnSpc>
              <a:spcBef>
                <a:spcPts val="800"/>
              </a:spcBef>
              <a:buClr>
                <a:schemeClr val="tx2"/>
              </a:buClr>
              <a:buFont typeface="Arial" panose="020B0604020202020204" pitchFamily="34" charset="0"/>
              <a:buChar char="•"/>
              <a:defRPr sz="1799">
                <a:solidFill>
                  <a:schemeClr val="tx1"/>
                </a:solidFill>
              </a:defRPr>
            </a:lvl2pPr>
            <a:lvl3pPr marL="685594" indent="-155401">
              <a:lnSpc>
                <a:spcPct val="95000"/>
              </a:lnSpc>
              <a:spcBef>
                <a:spcPts val="800"/>
              </a:spcBef>
              <a:buClr>
                <a:schemeClr val="tx2"/>
              </a:buClr>
              <a:buFont typeface="Arial" panose="020B0604020202020204" pitchFamily="34" charset="0"/>
              <a:buChar char="•"/>
              <a:tabLst>
                <a:tab pos="688768" algn="l"/>
              </a:tabLst>
              <a:defRPr sz="1600">
                <a:solidFill>
                  <a:schemeClr val="tx1"/>
                </a:solidFill>
              </a:defRPr>
            </a:lvl3pPr>
            <a:lvl4pPr marL="886702" indent="-155401">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1" y="2560974"/>
            <a:ext cx="3337560" cy="3601231"/>
          </a:xfrm>
          <a:prstGeom prst="rect">
            <a:avLst/>
          </a:prstGeom>
        </p:spPr>
        <p:txBody>
          <a:bodyPr lIns="91440" tIns="91440" rIns="91440" bIns="91440">
            <a:noAutofit/>
          </a:bodyPr>
          <a:lstStyle>
            <a:lvl1pPr marL="228531" indent="-228531">
              <a:lnSpc>
                <a:spcPct val="95000"/>
              </a:lnSpc>
              <a:spcBef>
                <a:spcPts val="1000"/>
              </a:spcBef>
              <a:buClr>
                <a:schemeClr val="tx2"/>
              </a:buClr>
              <a:buSzPct val="85000"/>
              <a:buFont typeface="Arial" panose="020B0604020202020204" pitchFamily="34" charset="0"/>
              <a:buChar char="•"/>
              <a:defRPr sz="1999">
                <a:solidFill>
                  <a:schemeClr val="tx1"/>
                </a:solidFill>
              </a:defRPr>
            </a:lvl1pPr>
            <a:lvl2pPr marL="475345" indent="-228531">
              <a:lnSpc>
                <a:spcPct val="95000"/>
              </a:lnSpc>
              <a:spcBef>
                <a:spcPts val="800"/>
              </a:spcBef>
              <a:buClr>
                <a:schemeClr val="tx2"/>
              </a:buClr>
              <a:buFont typeface="Arial" panose="020B0604020202020204" pitchFamily="34" charset="0"/>
              <a:buChar char="•"/>
              <a:defRPr sz="1799">
                <a:solidFill>
                  <a:schemeClr val="tx1"/>
                </a:solidFill>
              </a:defRPr>
            </a:lvl2pPr>
            <a:lvl3pPr marL="685594" indent="-155401">
              <a:lnSpc>
                <a:spcPct val="95000"/>
              </a:lnSpc>
              <a:spcBef>
                <a:spcPts val="800"/>
              </a:spcBef>
              <a:buClr>
                <a:schemeClr val="tx2"/>
              </a:buClr>
              <a:buFont typeface="Arial" panose="020B0604020202020204" pitchFamily="34" charset="0"/>
              <a:buChar char="•"/>
              <a:tabLst>
                <a:tab pos="688768" algn="l"/>
              </a:tabLst>
              <a:defRPr sz="1600">
                <a:solidFill>
                  <a:schemeClr val="tx1"/>
                </a:solidFill>
              </a:defRPr>
            </a:lvl3pPr>
            <a:lvl4pPr marL="886702" indent="-155401">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p:txBody>
          <a:bodyPr/>
          <a:lstStyle/>
          <a:p>
            <a:pPr>
              <a:buClr>
                <a:srgbClr val="FF0000"/>
              </a:buClr>
            </a:pPr>
            <a:fld id="{A8AB2711-EECB-4B8E-AB01-66E472532857}"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174320340"/>
      </p:ext>
    </p:extLst>
  </p:cSld>
  <p:clrMapOvr>
    <a:masterClrMapping/>
  </p:clrMapOvr>
  <p:transition>
    <p:fade/>
  </p:transition>
  <p:timing>
    <p:tnLst>
      <p:par>
        <p:cTn id="1" dur="indefinite" restart="never" nodeType="tmRoot"/>
      </p:par>
    </p:tnLst>
  </p:timing>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3" name="Date Placeholder 2"/>
          <p:cNvSpPr>
            <a:spLocks noGrp="1"/>
          </p:cNvSpPr>
          <p:nvPr>
            <p:ph type="dt" sz="half" idx="12"/>
          </p:nvPr>
        </p:nvSpPr>
        <p:spPr/>
        <p:txBody>
          <a:bodyPr/>
          <a:lstStyle/>
          <a:p>
            <a:pPr>
              <a:buClr>
                <a:srgbClr val="FF0000"/>
              </a:buClr>
            </a:pPr>
            <a:fld id="{00BE836D-5939-48C6-97F9-69D9A59864E0}"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479898253"/>
      </p:ext>
    </p:extLst>
  </p:cSld>
  <p:clrMapOvr>
    <a:masterClrMapping/>
  </p:clrMapOvr>
  <p:transition>
    <p:fade/>
  </p:transition>
  <p:timing>
    <p:tnLst>
      <p:par>
        <p:cTn id="1" dur="indefinite" restart="never" nodeType="tmRoot"/>
      </p:par>
    </p:tnLst>
  </p:timing>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p:txBody>
          <a:bodyPr/>
          <a:lstStyle/>
          <a:p>
            <a:pPr>
              <a:buClr>
                <a:srgbClr val="FF0000"/>
              </a:buClr>
            </a:pPr>
            <a:fld id="{86AA43ED-6C1E-46B3-BECE-B29E283DBAF9}"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066919522"/>
      </p:ext>
    </p:extLst>
  </p:cSld>
  <p:clrMapOvr>
    <a:masterClrMapping/>
  </p:clrMapOvr>
  <p:transition>
    <p:fade/>
  </p:transition>
  <p:timing>
    <p:tnLst>
      <p:par>
        <p:cTn id="1" dur="indefinite" restart="never" nodeType="tmRoot"/>
      </p:par>
    </p:tnLst>
  </p:timing>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grpSp>
        <p:nvGrpSpPr>
          <p:cNvPr id="5" name="Pink Background"/>
          <p:cNvGrpSpPr/>
          <p:nvPr userDrawn="1"/>
        </p:nvGrpSpPr>
        <p:grpSpPr>
          <a:xfrm>
            <a:off x="5929631"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600"/>
                </a:spcBef>
                <a:spcAft>
                  <a:spcPts val="0"/>
                </a:spcAft>
                <a:buClr>
                  <a:srgbClr val="000000"/>
                </a:buClr>
                <a:buSzPct val="115000"/>
                <a:buFont typeface="Arial"/>
                <a:buNone/>
              </a:pPr>
              <a:endParaRPr lang="en-US" sz="3199" kern="0" dirty="0">
                <a:solidFill>
                  <a:srgbClr val="000000"/>
                </a:solidFill>
                <a:latin typeface="Calibri"/>
                <a:cs typeface="Arial"/>
                <a:sym typeface="Arial"/>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fontAlgn="auto">
                <a:lnSpc>
                  <a:spcPct val="80000"/>
                </a:lnSpc>
                <a:spcBef>
                  <a:spcPts val="1600"/>
                </a:spcBef>
                <a:spcAft>
                  <a:spcPts val="0"/>
                </a:spcAft>
                <a:buClr>
                  <a:srgbClr val="000000"/>
                </a:buClr>
                <a:buSzPct val="115000"/>
                <a:buFont typeface="Arial"/>
                <a:buNone/>
              </a:pPr>
              <a:endParaRPr lang="en-US" sz="3199" kern="0" dirty="0">
                <a:solidFill>
                  <a:srgbClr val="000000"/>
                </a:solidFill>
                <a:latin typeface="Calibri"/>
                <a:cs typeface="Arial"/>
                <a:sym typeface="Arial"/>
              </a:endParaRPr>
            </a:p>
          </p:txBody>
        </p:sp>
      </p:grpSp>
      <p:sp>
        <p:nvSpPr>
          <p:cNvPr id="8" name="Credit text"/>
          <p:cNvSpPr>
            <a:spLocks noGrp="1"/>
          </p:cNvSpPr>
          <p:nvPr>
            <p:ph type="body" sz="quarter" idx="14" hasCustomPrompt="1"/>
          </p:nvPr>
        </p:nvSpPr>
        <p:spPr bwMode="white">
          <a:xfrm>
            <a:off x="6478070"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4" y="2011682"/>
            <a:ext cx="4563058" cy="2440001"/>
          </a:xfrm>
          <a:prstGeom prst="rect">
            <a:avLst/>
          </a:prstGeom>
        </p:spPr>
        <p:txBody>
          <a:bodyPr lIns="91440" tIns="45720" rIns="91440" bIns="45720" anchor="ctr">
            <a:noAutofit/>
          </a:bodyPr>
          <a:lstStyle>
            <a:lvl1pPr marL="152299" indent="-152299" algn="l" defTabSz="1218366" rtl="0" eaLnBrk="1" latinLnBrk="0" hangingPunct="1">
              <a:lnSpc>
                <a:spcPct val="95000"/>
              </a:lnSpc>
              <a:spcBef>
                <a:spcPts val="0"/>
              </a:spcBef>
              <a:buNone/>
              <a:defRPr lang="en-US" sz="2799" b="1" kern="1200" dirty="0" smtClean="0">
                <a:solidFill>
                  <a:schemeClr val="tx1"/>
                </a:solidFill>
                <a:latin typeface="Arial" panose="020B0604020202020204" pitchFamily="34" charset="0"/>
                <a:ea typeface="+mn-ea"/>
                <a:cs typeface="Arial" panose="020B0604020202020204" pitchFamily="34" charset="0"/>
              </a:defRPr>
            </a:lvl1pPr>
            <a:lvl2pPr marL="152299" indent="-152299" algn="l" defTabSz="1218366" rtl="0" eaLnBrk="1" latinLnBrk="0" hangingPunct="1">
              <a:defRPr lang="en-US" sz="2699" kern="1200" dirty="0" smtClean="0">
                <a:solidFill>
                  <a:schemeClr val="accent2"/>
                </a:solidFill>
                <a:latin typeface="Ciscolight" pitchFamily="2" charset="0"/>
                <a:ea typeface="+mn-ea"/>
                <a:cs typeface="+mn-cs"/>
              </a:defRPr>
            </a:lvl2pPr>
            <a:lvl3pPr marL="152299" indent="-152299" algn="l" defTabSz="1218366" rtl="0" eaLnBrk="1" latinLnBrk="0" hangingPunct="1">
              <a:defRPr lang="en-US" sz="2699" kern="1200" dirty="0" smtClean="0">
                <a:solidFill>
                  <a:schemeClr val="accent2"/>
                </a:solidFill>
                <a:latin typeface="Ciscolight" pitchFamily="2" charset="0"/>
                <a:ea typeface="+mn-ea"/>
                <a:cs typeface="+mn-cs"/>
              </a:defRPr>
            </a:lvl3pPr>
            <a:lvl4pPr marL="152299" indent="-152299" algn="l" defTabSz="1218366" rtl="0" eaLnBrk="1" latinLnBrk="0" hangingPunct="1">
              <a:defRPr lang="en-US" sz="2699" kern="1200" dirty="0" smtClean="0">
                <a:solidFill>
                  <a:schemeClr val="accent2"/>
                </a:solidFill>
                <a:latin typeface="Ciscolight" pitchFamily="2" charset="0"/>
                <a:ea typeface="+mn-ea"/>
                <a:cs typeface="+mn-cs"/>
              </a:defRPr>
            </a:lvl4pPr>
            <a:lvl5pPr marL="152299" indent="-152299" algn="l" defTabSz="1218366" rtl="0" eaLnBrk="1" latinLnBrk="0" hangingPunct="1">
              <a:defRPr lang="en-US" sz="2699" kern="1200" dirty="0" smtClean="0">
                <a:solidFill>
                  <a:schemeClr val="accent2"/>
                </a:solidFill>
                <a:latin typeface="Ciscolight" pitchFamily="2" charset="0"/>
                <a:ea typeface="+mn-ea"/>
                <a:cs typeface="+mn-cs"/>
              </a:defRPr>
            </a:lvl5pPr>
          </a:lstStyle>
          <a:p>
            <a:pPr lvl="0"/>
            <a:r>
              <a:rPr lang="en-US"/>
              <a:t>Edit Master text styles</a:t>
            </a:r>
          </a:p>
        </p:txBody>
      </p:sp>
      <p:sp>
        <p:nvSpPr>
          <p:cNvPr id="10" name="Slide Title"/>
          <p:cNvSpPr>
            <a:spLocks noGrp="1"/>
          </p:cNvSpPr>
          <p:nvPr>
            <p:ph type="title"/>
          </p:nvPr>
        </p:nvSpPr>
        <p:spPr>
          <a:xfrm>
            <a:off x="583843"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9"/>
            <a:ext cx="5074008" cy="3783163"/>
          </a:xfrm>
          <a:prstGeom prst="rect">
            <a:avLst/>
          </a:prstGeom>
        </p:spPr>
        <p:txBody>
          <a:bodyPr>
            <a:noAutofit/>
          </a:bodyPr>
          <a:lstStyle>
            <a:lvl1pPr marL="224260" indent="-224260">
              <a:lnSpc>
                <a:spcPct val="95000"/>
              </a:lnSpc>
              <a:buSzPct val="85000"/>
              <a:buFont typeface="Calibri" panose="020F0502020204030204" pitchFamily="34" charset="0"/>
              <a:buChar char="•"/>
              <a:defRPr sz="2399">
                <a:solidFill>
                  <a:schemeClr val="tx1"/>
                </a:solidFill>
              </a:defRPr>
            </a:lvl1pPr>
            <a:lvl2pPr marL="458650" indent="-228531">
              <a:lnSpc>
                <a:spcPct val="95000"/>
              </a:lnSpc>
              <a:buFont typeface="Calibri" panose="020F0502020204030204" pitchFamily="34" charset="0"/>
              <a:buChar char="−"/>
              <a:defRPr sz="1999"/>
            </a:lvl2pPr>
            <a:lvl3pPr>
              <a:defRPr sz="2099"/>
            </a:lvl3pPr>
            <a:lvl4pPr>
              <a:defRPr sz="1899"/>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p:txBody>
          <a:bodyPr/>
          <a:lstStyle/>
          <a:p>
            <a:pPr>
              <a:buClr>
                <a:srgbClr val="FF0000"/>
              </a:buClr>
            </a:pPr>
            <a:fld id="{04A6B53C-4346-4277-850A-C878082E5B84}"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991470819"/>
      </p:ext>
    </p:extLst>
  </p:cSld>
  <p:clrMapOvr>
    <a:masterClrMapping/>
  </p:clrMapOvr>
  <p:transition>
    <p:fade/>
  </p:transition>
  <p:timing>
    <p:tnLst>
      <p:par>
        <p:cTn id="1" dur="indefinite" restart="never" nodeType="tmRoot"/>
      </p:par>
    </p:tnLst>
  </p:timing>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5" name="Gray gradient"/>
          <p:cNvSpPr/>
          <p:nvPr userDrawn="1"/>
        </p:nvSpPr>
        <p:spPr bwMode="auto">
          <a:xfrm>
            <a:off x="4241061"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pPr>
            <a:endParaRPr lang="en-US" sz="2399" kern="0" dirty="0">
              <a:solidFill>
                <a:srgbClr val="000000"/>
              </a:solidFill>
              <a:latin typeface="Calibri"/>
              <a:cs typeface="Arial"/>
              <a:sym typeface="Arial"/>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1" y="1399032"/>
            <a:ext cx="6730683" cy="4443814"/>
          </a:xfrm>
          <a:prstGeom prst="rect">
            <a:avLst/>
          </a:prstGeom>
        </p:spPr>
        <p:txBody>
          <a:bodyPr lIns="91440" tIns="45720" rIns="91440" bIns="45720" anchor="ctr" anchorCtr="0">
            <a:noAutofit/>
          </a:bodyPr>
          <a:lstStyle>
            <a:lvl1pPr marL="319944" indent="-319944">
              <a:lnSpc>
                <a:spcPct val="95000"/>
              </a:lnSpc>
              <a:buSzPct val="85000"/>
              <a:buFont typeface="Calibri" panose="020F0502020204030204" pitchFamily="34" charset="0"/>
              <a:buChar char="•"/>
              <a:defRPr sz="3199" baseline="0">
                <a:solidFill>
                  <a:schemeClr val="tx1"/>
                </a:solidFill>
                <a:latin typeface="Arial" panose="020B0604020202020204" pitchFamily="34" charset="0"/>
                <a:cs typeface="Arial" panose="020B0604020202020204" pitchFamily="34" charset="0"/>
              </a:defRPr>
            </a:lvl1pPr>
            <a:lvl2pPr marL="667312" indent="-237673">
              <a:lnSpc>
                <a:spcPct val="95000"/>
              </a:lnSpc>
              <a:defRPr sz="2699">
                <a:latin typeface="Arial" panose="020B0604020202020204" pitchFamily="34" charset="0"/>
                <a:cs typeface="Arial" panose="020B0604020202020204" pitchFamily="34" charset="0"/>
              </a:defRPr>
            </a:lvl2pPr>
            <a:lvl3pPr>
              <a:defRPr sz="2699"/>
            </a:lvl3pPr>
            <a:lvl4pPr>
              <a:defRPr sz="2699"/>
            </a:lvl4pPr>
            <a:lvl5pPr>
              <a:defRPr sz="2699"/>
            </a:lvl5pPr>
          </a:lstStyle>
          <a:p>
            <a:pPr lvl="0"/>
            <a:r>
              <a:rPr lang="en-US"/>
              <a:t>Edit Master text styles</a:t>
            </a:r>
          </a:p>
          <a:p>
            <a:pPr lvl="1"/>
            <a:r>
              <a:rPr lang="en-US"/>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417" rtl="0" eaLnBrk="1" latinLnBrk="0" hangingPunct="1">
              <a:lnSpc>
                <a:spcPct val="80000"/>
              </a:lnSpc>
              <a:spcBef>
                <a:spcPct val="0"/>
              </a:spcBef>
              <a:buClr>
                <a:schemeClr val="tx1"/>
              </a:buClr>
              <a:buFont typeface="Ciscolight" pitchFamily="2" charset="0"/>
              <a:buNone/>
              <a:defRPr lang="en-US" sz="3999" b="0" kern="1200" spc="0" baseline="0" dirty="0">
                <a:solidFill>
                  <a:schemeClr val="bg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2" name="Date Placeholder 1"/>
          <p:cNvSpPr>
            <a:spLocks noGrp="1"/>
          </p:cNvSpPr>
          <p:nvPr>
            <p:ph type="dt" sz="half" idx="13"/>
          </p:nvPr>
        </p:nvSpPr>
        <p:spPr/>
        <p:txBody>
          <a:bodyPr/>
          <a:lstStyle/>
          <a:p>
            <a:pPr>
              <a:buClr>
                <a:srgbClr val="FF0000"/>
              </a:buClr>
            </a:pPr>
            <a:fld id="{91B30AA8-DACA-4F0F-A547-F0265114B5BD}"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719352732"/>
      </p:ext>
    </p:extLst>
  </p:cSld>
  <p:clrMapOvr>
    <a:masterClrMapping/>
  </p:clrMapOvr>
  <p:transition>
    <p:fade/>
  </p:transition>
  <p:timing>
    <p:tnLst>
      <p:par>
        <p:cTn id="1" dur="indefinite" restart="never" nodeType="tmRoot"/>
      </p:par>
    </p:tnLst>
  </p:timing>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Standard Title and Bullets">
    <p:spTree>
      <p:nvGrpSpPr>
        <p:cNvPr id="1" name=""/>
        <p:cNvGrpSpPr/>
        <p:nvPr/>
      </p:nvGrpSpPr>
      <p:grpSpPr>
        <a:xfrm>
          <a:off x="0" y="0"/>
          <a:ext cx="0" cy="0"/>
          <a:chOff x="0" y="0"/>
          <a:chExt cx="0" cy="0"/>
        </a:xfrm>
      </p:grpSpPr>
      <p:sp>
        <p:nvSpPr>
          <p:cNvPr id="5" name="Slide Title"/>
          <p:cNvSpPr>
            <a:spLocks noGrp="1"/>
          </p:cNvSpPr>
          <p:nvPr>
            <p:ph type="title"/>
          </p:nvPr>
        </p:nvSpPr>
        <p:spPr>
          <a:xfrm>
            <a:off x="583843" y="460552"/>
            <a:ext cx="11022371" cy="914400"/>
          </a:xfrm>
        </p:spPr>
        <p:txBody>
          <a:bodyPr/>
          <a:lstStyle>
            <a:lvl1pPr>
              <a:defRPr>
                <a:solidFill>
                  <a:schemeClr val="tx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hidden="1"/>
          <p:cNvSpPr>
            <a:spLocks noGrp="1"/>
          </p:cNvSpPr>
          <p:nvPr>
            <p:ph type="ftr" sz="quarter" idx="13"/>
          </p:nvPr>
        </p:nvSpPr>
        <p:spPr>
          <a:xfrm>
            <a:off x="4037013" y="6356352"/>
            <a:ext cx="4114800" cy="365125"/>
          </a:xfrm>
          <a:prstGeom prst="rect">
            <a:avLst/>
          </a:prstGeom>
        </p:spPr>
        <p:txBody>
          <a:body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4"/>
          </p:nvPr>
        </p:nvSpPr>
        <p:spPr/>
        <p:txBody>
          <a:bodyPr/>
          <a:lstStyle/>
          <a:p>
            <a:pPr>
              <a:buClr>
                <a:srgbClr val="FF0000"/>
              </a:buClr>
            </a:pPr>
            <a:fld id="{5066BB35-57A8-4B4C-BAD8-ACDF03B58927}"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519992654"/>
      </p:ext>
    </p:extLst>
  </p:cSld>
  <p:clrMapOvr>
    <a:masterClrMapping/>
  </p:clrMapOvr>
  <p:transition>
    <p:fade/>
  </p:transition>
  <p:timing>
    <p:tnLst>
      <p:par>
        <p:cTn id="1" dur="indefinite" restart="never" nodeType="tmRoot"/>
      </p:par>
    </p:tnLst>
  </p:timing>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FF0000"/>
              </a:buClr>
            </a:pPr>
            <a:fld id="{2C41E328-24BD-4562-8643-D93CAFFDA48E}" type="datetime1">
              <a:rPr lang="en-US" smtClean="0">
                <a:solidFill>
                  <a:srgbClr val="4D4D4F">
                    <a:tint val="75000"/>
                  </a:srgbClr>
                </a:solidFill>
              </a:rPr>
              <a:pPr>
                <a:buClr>
                  <a:srgbClr val="FF0000"/>
                </a:buClr>
              </a:pPr>
              <a:t>04-Mar-21</a:t>
            </a:fld>
            <a:endParaRPr lang="en-US" dirty="0">
              <a:solidFill>
                <a:srgbClr val="4D4D4F">
                  <a:tint val="75000"/>
                </a:srgbClr>
              </a:solidFill>
            </a:endParaRPr>
          </a:p>
        </p:txBody>
      </p:sp>
      <p:sp>
        <p:nvSpPr>
          <p:cNvPr id="10" name="Footer Placeholder 1" hidden="1">
            <a:extLst>
              <a:ext uri="{FF2B5EF4-FFF2-40B4-BE49-F238E27FC236}">
                <a16:creationId xmlns="" xmlns:a16="http://schemas.microsoft.com/office/drawing/2014/main" id="{D062A658-67D1-9849-BFB0-FEAD87AA04FC}"/>
              </a:ext>
            </a:extLst>
          </p:cNvPr>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pPr>
              <a:buClr>
                <a:srgbClr val="FF0000"/>
              </a:buClr>
            </a:pPr>
            <a:endParaRPr lang="en-US" dirty="0">
              <a:solidFill>
                <a:srgbClr val="FFFFFF">
                  <a:lumMod val="75000"/>
                </a:srgbClr>
              </a:solidFill>
            </a:endParaRPr>
          </a:p>
        </p:txBody>
      </p:sp>
    </p:spTree>
    <p:extLst>
      <p:ext uri="{BB962C8B-B14F-4D97-AF65-F5344CB8AC3E}">
        <p14:creationId xmlns:p14="http://schemas.microsoft.com/office/powerpoint/2010/main" val="1256214726"/>
      </p:ext>
    </p:extLst>
  </p:cSld>
  <p:clrMapOvr>
    <a:masterClrMapping/>
  </p:clrMapOvr>
  <p:transition>
    <p:fade/>
  </p:transition>
  <p:timing>
    <p:tnLst>
      <p:par>
        <p:cTn id="1" dur="indefinite" restart="never" nodeType="tmRoot"/>
      </p:par>
    </p:tnLst>
  </p:timing>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absolutly-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219EEC1-FCFF-491D-98EE-8FFA37A45C9E}"/>
              </a:ext>
            </a:extLst>
          </p:cNvPr>
          <p:cNvSpPr>
            <a:spLocks noGrp="1"/>
          </p:cNvSpPr>
          <p:nvPr>
            <p:ph type="dt" sz="half" idx="10"/>
          </p:nvPr>
        </p:nvSpPr>
        <p:spPr>
          <a:xfrm>
            <a:off x="10673688" y="6356355"/>
            <a:ext cx="1159631" cy="366183"/>
          </a:xfrm>
        </p:spPr>
        <p:txBody>
          <a:bodyPr/>
          <a:lstStyle>
            <a:lvl1pPr>
              <a:defRPr u="none">
                <a:solidFill>
                  <a:schemeClr val="bg1"/>
                </a:solidFill>
                <a:effectLst>
                  <a:outerShdw blurRad="38100" dist="38100" dir="2700000" algn="tl">
                    <a:srgbClr val="000000">
                      <a:alpha val="43137"/>
                    </a:srgbClr>
                  </a:outerShdw>
                </a:effectLst>
              </a:defRPr>
            </a:lvl1pPr>
          </a:lstStyle>
          <a:p>
            <a:fld id="{3D7CEAB6-8CB3-4B17-B049-4F43C9FB4BF4}" type="datetime1">
              <a:rPr lang="en-US" smtClean="0"/>
              <a:t>04-Mar-21</a:t>
            </a:fld>
            <a:endParaRPr lang="en-US" dirty="0"/>
          </a:p>
        </p:txBody>
      </p:sp>
      <p:sp>
        <p:nvSpPr>
          <p:cNvPr id="3" name="Footer Placeholder 2" hidden="1">
            <a:extLst>
              <a:ext uri="{FF2B5EF4-FFF2-40B4-BE49-F238E27FC236}">
                <a16:creationId xmlns:a16="http://schemas.microsoft.com/office/drawing/2014/main" xmlns="" id="{C4962E99-EEE6-4471-AF19-515600D0518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9C7C27F1-5A16-4F19-A969-EEBEA30B1F84}"/>
              </a:ext>
            </a:extLst>
          </p:cNvPr>
          <p:cNvSpPr>
            <a:spLocks noGrp="1"/>
          </p:cNvSpPr>
          <p:nvPr>
            <p:ph type="sldNum" sz="quarter" idx="12"/>
          </p:nvPr>
        </p:nvSpPr>
        <p:spPr>
          <a:xfrm>
            <a:off x="-1" y="6356355"/>
            <a:ext cx="432345" cy="366183"/>
          </a:xfrm>
        </p:spPr>
        <p:txBody>
          <a:bodyPr/>
          <a:lstStyle>
            <a:lvl1pPr algn="ctr">
              <a:defRPr sz="1200">
                <a:solidFill>
                  <a:schemeClr val="bg1"/>
                </a:solidFill>
              </a:defRPr>
            </a:lvl1pPr>
          </a:lstStyle>
          <a:p>
            <a:fld id="{5CC49C4B-5D92-4978-8F93-40CBFCA19264}" type="slidenum">
              <a:rPr lang="en-US" smtClean="0"/>
              <a:pPr/>
              <a:t>‹#›</a:t>
            </a:fld>
            <a:endParaRPr lang="en-US" dirty="0"/>
          </a:p>
        </p:txBody>
      </p:sp>
    </p:spTree>
    <p:extLst>
      <p:ext uri="{BB962C8B-B14F-4D97-AF65-F5344CB8AC3E}">
        <p14:creationId xmlns:p14="http://schemas.microsoft.com/office/powerpoint/2010/main" val="2827637688"/>
      </p:ext>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smtClean="0"/>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smtClean="0"/>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smtClean="0"/>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smtClean="0"/>
              <a:t>Click to edit Master title style</a:t>
            </a:r>
            <a:endParaRPr lang="en-US" dirty="0"/>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p:txBody>
      </p:sp>
      <p:sp>
        <p:nvSpPr>
          <p:cNvPr id="2" name="Date Placeholder 1"/>
          <p:cNvSpPr>
            <a:spLocks noGrp="1"/>
          </p:cNvSpPr>
          <p:nvPr>
            <p:ph type="dt" sz="half" idx="23"/>
          </p:nvPr>
        </p:nvSpPr>
        <p:spPr/>
        <p:txBody>
          <a:bodyPr/>
          <a:lstStyle/>
          <a:p>
            <a:pPr>
              <a:buClr>
                <a:srgbClr val="FF0000"/>
              </a:buClr>
            </a:pPr>
            <a:fld id="{65B094FE-597E-496A-8B45-037BF2131578}"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781322371"/>
      </p:ext>
    </p:extLst>
  </p:cSld>
  <p:clrMapOvr>
    <a:masterClrMapping/>
  </p:clrMapOvr>
  <p:transition>
    <p:fade/>
  </p:transition>
  <p:timing>
    <p:tnLst>
      <p:par>
        <p:cTn id="1" dur="indefinite" restart="never" nodeType="tmRoot"/>
      </p:par>
    </p:tnLst>
  </p:timing>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grpSp>
        <p:nvGrpSpPr>
          <p:cNvPr id="16" name="Group 15"/>
          <p:cNvGrpSpPr/>
          <p:nvPr userDrawn="1"/>
        </p:nvGrpSpPr>
        <p:grpSpPr>
          <a:xfrm>
            <a:off x="0" y="-2263"/>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46000">
                  <a:schemeClr val="bg1">
                    <a:alpha val="0"/>
                  </a:schemeClr>
                </a:gs>
                <a:gs pos="100000">
                  <a:schemeClr val="bg1">
                    <a:alpha val="68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err="1">
                <a:solidFill>
                  <a:srgbClr val="4D4D4F"/>
                </a:solidFill>
                <a:latin typeface="Calibri"/>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7217" y="739109"/>
              <a:ext cx="2768536" cy="468876"/>
            </a:xfrm>
            <a:prstGeom prst="rect">
              <a:avLst/>
            </a:prstGeom>
          </p:spPr>
        </p:pic>
      </p:grpSp>
      <p:sp>
        <p:nvSpPr>
          <p:cNvPr id="4" name="Footer Placeholder 3" hidden="1"/>
          <p:cNvSpPr>
            <a:spLocks noGrp="1"/>
          </p:cNvSpPr>
          <p:nvPr userDrawn="1">
            <p:ph type="ftr" sz="quarter" idx="11"/>
          </p:nvPr>
        </p:nvSpPr>
        <p:spPr/>
        <p:txBody>
          <a:bodyPr/>
          <a:lstStyle/>
          <a:p>
            <a:pPr>
              <a:buClr>
                <a:srgbClr val="FF0000"/>
              </a:buClr>
            </a:pPr>
            <a:endParaRPr lang="en-US">
              <a:solidFill>
                <a:srgbClr val="FFFFFF">
                  <a:lumMod val="75000"/>
                </a:srgbClr>
              </a:solidFill>
            </a:endParaRPr>
          </a:p>
        </p:txBody>
      </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p:txBody>
          <a:bodyPr/>
          <a:lstStyle/>
          <a:p>
            <a:pPr>
              <a:buClr>
                <a:srgbClr val="FF0000"/>
              </a:buClr>
            </a:pPr>
            <a:fld id="{ADECFB93-71B0-4374-8A97-FB93D56E0339}"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959118797"/>
      </p:ext>
    </p:extLst>
  </p:cSld>
  <p:clrMapOvr>
    <a:masterClrMapping/>
  </p:clrMapOvr>
  <p:transition>
    <p:fade/>
  </p:transition>
  <p:timing>
    <p:tnLst>
      <p:par>
        <p:cTn id="1" dur="indefinite" restart="never" nodeType="tmRoot"/>
      </p:par>
    </p:tnLst>
  </p:timing>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a:solidFill>
                <a:srgbClr val="FFFFFF">
                  <a:lumMod val="75000"/>
                </a:srgbClr>
              </a:solidFill>
            </a:endParaRPr>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1">
                    <a:lumMod val="50000"/>
                  </a:schemeClr>
                </a:solidFill>
              </a:defRPr>
            </a:lvl1pPr>
            <a:lvl2pPr marL="576072" indent="-228600">
              <a:buFont typeface="Calibri" panose="020F0502020204030204" pitchFamily="34" charset="0"/>
              <a:buChar char="̶"/>
              <a:defRPr>
                <a:solidFill>
                  <a:schemeClr val="tx1">
                    <a:lumMod val="50000"/>
                  </a:schemeClr>
                </a:solidFill>
              </a:defRPr>
            </a:lvl2pPr>
          </a:lstStyle>
          <a:p>
            <a:pPr lvl="0"/>
            <a:r>
              <a:rPr lang="en-US"/>
              <a:t>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2"/>
                </a:solidFill>
              </a:defRPr>
            </a:lvl1pPr>
          </a:lstStyle>
          <a:p>
            <a:r>
              <a:rPr lang="en-US"/>
              <a:t>Click to edit Master title style</a:t>
            </a:r>
            <a:endParaRPr lang="en-US" dirty="0"/>
          </a:p>
        </p:txBody>
      </p:sp>
      <p:sp>
        <p:nvSpPr>
          <p:cNvPr id="2" name="Date Placeholder 1"/>
          <p:cNvSpPr>
            <a:spLocks noGrp="1"/>
          </p:cNvSpPr>
          <p:nvPr>
            <p:ph type="dt" sz="half" idx="14"/>
          </p:nvPr>
        </p:nvSpPr>
        <p:spPr/>
        <p:txBody>
          <a:bodyPr/>
          <a:lstStyle/>
          <a:p>
            <a:pPr>
              <a:buClr>
                <a:srgbClr val="FF0000"/>
              </a:buClr>
            </a:pPr>
            <a:fld id="{D5E11AC5-222F-4E8A-8F4F-F3A21C11EFA0}"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534865957"/>
      </p:ext>
    </p:extLst>
  </p:cSld>
  <p:clrMapOvr>
    <a:masterClrMapping/>
  </p:clrMapOvr>
  <p:transition>
    <p:fade/>
  </p:transition>
  <p:timing>
    <p:tnLst>
      <p:par>
        <p:cTn id="1" dur="indefinite" restart="never" nodeType="tmRoot"/>
      </p:par>
    </p:tnLst>
  </p:timing>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a:solidFill>
                <a:srgbClr val="FFFFFF">
                  <a:lumMod val="75000"/>
                </a:srgbClr>
              </a:solidFill>
            </a:endParaRPr>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p:txBody>
          <a:bodyPr/>
          <a:lstStyle/>
          <a:p>
            <a:pPr>
              <a:buClr>
                <a:srgbClr val="FF0000"/>
              </a:buClr>
            </a:pPr>
            <a:fld id="{AE766012-979B-4BFD-BA40-DE8F3558217E}"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56576181"/>
      </p:ext>
    </p:extLst>
  </p:cSld>
  <p:clrMapOvr>
    <a:masterClrMapping/>
  </p:clrMapOvr>
  <p:transition>
    <p:fade/>
  </p:transition>
  <p:timing>
    <p:tnLst>
      <p:par>
        <p:cTn id="1" dur="indefinite" restart="never" nodeType="tmRoot"/>
      </p:par>
    </p:tnLst>
  </p:timing>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a:solidFill>
                <a:srgbClr val="FFFFFF">
                  <a:lumMod val="75000"/>
                </a:srgbClr>
              </a:solidFill>
            </a:endParaRPr>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p:txBody>
          <a:bodyPr/>
          <a:lstStyle/>
          <a:p>
            <a:pPr>
              <a:buClr>
                <a:srgbClr val="FF0000"/>
              </a:buClr>
            </a:pPr>
            <a:fld id="{F8C98D01-5C1D-48C8-A5FB-78036645E015}"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315738572"/>
      </p:ext>
    </p:extLst>
  </p:cSld>
  <p:clrMapOvr>
    <a:masterClrMapping/>
  </p:clrMapOvr>
  <p:transition>
    <p:fade/>
  </p:transition>
  <p:timing>
    <p:tnLst>
      <p:par>
        <p:cTn id="1" dur="indefinite" restart="never" nodeType="tmRoot"/>
      </p:par>
    </p:tnLst>
  </p:timing>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a:solidFill>
                <a:srgbClr val="FFFFFF">
                  <a:lumMod val="75000"/>
                </a:srgbClr>
              </a:solidFill>
            </a:endParaRPr>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p:txBody>
          <a:bodyPr/>
          <a:lstStyle/>
          <a:p>
            <a:pPr>
              <a:buClr>
                <a:srgbClr val="FF0000"/>
              </a:buClr>
            </a:pPr>
            <a:fld id="{2FA05597-74CC-4396-A28A-F414B0764566}"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844879857"/>
      </p:ext>
    </p:extLst>
  </p:cSld>
  <p:clrMapOvr>
    <a:masterClrMapping/>
  </p:clrMapOvr>
  <p:transition>
    <p:fade/>
  </p:transition>
  <p:timing>
    <p:tnLst>
      <p:par>
        <p:cTn id="1" dur="indefinite" restart="never" nodeType="tmRoot"/>
      </p:par>
    </p:tnLst>
  </p:timing>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p>
            <a:pPr>
              <a:buClr>
                <a:srgbClr val="FF0000"/>
              </a:buClr>
            </a:pPr>
            <a:endParaRPr lang="en-US">
              <a:solidFill>
                <a:srgbClr val="FFFFFF">
                  <a:lumMod val="75000"/>
                </a:srgbClr>
              </a:solidFill>
            </a:endParaRPr>
          </a:p>
        </p:txBody>
      </p:sp>
      <p:sp>
        <p:nvSpPr>
          <p:cNvPr id="3" name="Date Placeholder 2"/>
          <p:cNvSpPr>
            <a:spLocks noGrp="1"/>
          </p:cNvSpPr>
          <p:nvPr>
            <p:ph type="dt" sz="half" idx="12"/>
          </p:nvPr>
        </p:nvSpPr>
        <p:spPr/>
        <p:txBody>
          <a:bodyPr/>
          <a:lstStyle/>
          <a:p>
            <a:pPr>
              <a:buClr>
                <a:srgbClr val="FF0000"/>
              </a:buClr>
            </a:pPr>
            <a:fld id="{AB3BB846-ECB3-4A77-A7D1-EDF0BB7EA9DF}"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0610073"/>
      </p:ext>
    </p:extLst>
  </p:cSld>
  <p:clrMapOvr>
    <a:masterClrMapping/>
  </p:clrMapOvr>
  <p:transition>
    <p:fade/>
  </p:transition>
  <p:timing>
    <p:tnLst>
      <p:par>
        <p:cTn id="1" dur="indefinite" restart="never" nodeType="tmRoot"/>
      </p:par>
    </p:tnLst>
  </p:timing>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a:solidFill>
                <a:srgbClr val="FFFFFF">
                  <a:lumMod val="75000"/>
                </a:srgbClr>
              </a:solidFill>
            </a:endParaRPr>
          </a:p>
        </p:txBody>
      </p:sp>
      <p:sp>
        <p:nvSpPr>
          <p:cNvPr id="2" name="Date Placeholder 1"/>
          <p:cNvSpPr>
            <a:spLocks noGrp="1"/>
          </p:cNvSpPr>
          <p:nvPr>
            <p:ph type="dt" sz="half" idx="12"/>
          </p:nvPr>
        </p:nvSpPr>
        <p:spPr/>
        <p:txBody>
          <a:bodyPr/>
          <a:lstStyle/>
          <a:p>
            <a:pPr>
              <a:buClr>
                <a:srgbClr val="FF0000"/>
              </a:buClr>
            </a:pPr>
            <a:fld id="{7700D7E0-6DA4-4E28-9E64-891C27079A07}"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1349149864"/>
      </p:ext>
    </p:extLst>
  </p:cSld>
  <p:clrMapOvr>
    <a:masterClrMapping/>
  </p:clrMapOvr>
  <p:transition>
    <p:fade/>
  </p:transition>
  <p:timing>
    <p:tnLst>
      <p:par>
        <p:cTn id="1" dur="indefinite" restart="never" nodeType="tmRoot"/>
      </p:par>
    </p:tnLst>
  </p:timing>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a:solidFill>
                <a:srgbClr val="FFFFFF">
                  <a:lumMod val="75000"/>
                </a:srgbClr>
              </a:solidFill>
            </a:endParaRPr>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FF0000"/>
                </a:buClr>
                <a:buSzPct val="115000"/>
              </a:pPr>
              <a:endParaRPr lang="en-US" sz="3200">
                <a:solidFill>
                  <a:srgbClr val="4D4D4F"/>
                </a:solidFill>
                <a:latin typeface="Calibri"/>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FF0000"/>
                </a:buClr>
                <a:buSzPct val="115000"/>
              </a:pPr>
              <a:endParaRPr lang="en-US" sz="3200">
                <a:solidFill>
                  <a:srgbClr val="4D4D4F"/>
                </a:solidFill>
                <a:latin typeface="Calibri"/>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Arial" pitchFamily="2" charset="0"/>
                <a:ea typeface="+mn-ea"/>
                <a:cs typeface="+mn-cs"/>
              </a:defRPr>
            </a:lvl2pPr>
            <a:lvl3pPr marL="152345" indent="-152345" algn="l" defTabSz="1218732" rtl="0" eaLnBrk="1" latinLnBrk="0" hangingPunct="1">
              <a:defRPr lang="en-US" sz="2700" kern="1200" dirty="0" smtClean="0">
                <a:solidFill>
                  <a:schemeClr val="accent2"/>
                </a:solidFill>
                <a:latin typeface="Arial" pitchFamily="2" charset="0"/>
                <a:ea typeface="+mn-ea"/>
                <a:cs typeface="+mn-cs"/>
              </a:defRPr>
            </a:lvl3pPr>
            <a:lvl4pPr marL="152345" indent="-152345" algn="l" defTabSz="1218732" rtl="0" eaLnBrk="1" latinLnBrk="0" hangingPunct="1">
              <a:defRPr lang="en-US" sz="2700" kern="1200" dirty="0" smtClean="0">
                <a:solidFill>
                  <a:schemeClr val="accent2"/>
                </a:solidFill>
                <a:latin typeface="Arial" pitchFamily="2" charset="0"/>
                <a:ea typeface="+mn-ea"/>
                <a:cs typeface="+mn-cs"/>
              </a:defRPr>
            </a:lvl4pPr>
            <a:lvl5pPr marL="152345" indent="-152345" algn="l" defTabSz="1218732" rtl="0" eaLnBrk="1" latinLnBrk="0" hangingPunct="1">
              <a:defRPr lang="en-US" sz="2700" kern="1200" dirty="0" smtClean="0">
                <a:solidFill>
                  <a:schemeClr val="accent2"/>
                </a:solidFill>
                <a:latin typeface="Arial" pitchFamily="2" charset="0"/>
                <a:ea typeface="+mn-ea"/>
                <a:cs typeface="+mn-cs"/>
              </a:defRPr>
            </a:lvl5pPr>
          </a:lstStyle>
          <a:p>
            <a:pPr lvl="0"/>
            <a:r>
              <a:rPr lang="en-US"/>
              <a:t>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p:txBody>
          <a:bodyPr/>
          <a:lstStyle/>
          <a:p>
            <a:pPr>
              <a:buClr>
                <a:srgbClr val="FF0000"/>
              </a:buClr>
            </a:pPr>
            <a:fld id="{ED4D73AB-47DE-4247-9D8E-D56868E4B64D}"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733383370"/>
      </p:ext>
    </p:extLst>
  </p:cSld>
  <p:clrMapOvr>
    <a:masterClrMapping/>
  </p:clrMapOvr>
  <p:transition>
    <p:fade/>
  </p:transition>
  <p:timing>
    <p:tnLst>
      <p:par>
        <p:cTn id="1" dur="indefinite" restart="never" nodeType="tmRoot"/>
      </p:par>
    </p:tnLst>
  </p:timing>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8321470"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tx1"/>
                </a:solidFill>
              </a:defRPr>
            </a:lvl1pPr>
            <a:lvl5pPr marL="1371360"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19" y="1273872"/>
            <a:ext cx="4649659" cy="891075"/>
          </a:xfrm>
          <a:prstGeom prst="rect">
            <a:avLst/>
          </a:prstGeom>
        </p:spPr>
        <p:txBody>
          <a:bodyPr anchor="t" anchorCtr="0">
            <a:noAutofit/>
          </a:bodyPr>
          <a:lstStyle>
            <a:lvl1pPr marL="0" indent="0" algn="l">
              <a:lnSpc>
                <a:spcPct val="100000"/>
              </a:lnSpc>
              <a:spcBef>
                <a:spcPts val="0"/>
              </a:spcBef>
              <a:buNone/>
              <a:defRPr sz="2800" b="1" baseline="0">
                <a:solidFill>
                  <a:schemeClr val="bg2"/>
                </a:solidFill>
              </a:defRPr>
            </a:lvl1pPr>
            <a:lvl5pPr marL="1371360" indent="0">
              <a:buNone/>
              <a:defRPr/>
            </a:lvl5pPr>
          </a:lstStyle>
          <a:p>
            <a:pPr lvl="0"/>
            <a:r>
              <a:rPr lang="en-US" dirty="0"/>
              <a:t>Click to Edit</a:t>
            </a:r>
          </a:p>
        </p:txBody>
      </p:sp>
      <p:sp>
        <p:nvSpPr>
          <p:cNvPr id="2" name="Date Placeholder 1"/>
          <p:cNvSpPr>
            <a:spLocks noGrp="1"/>
          </p:cNvSpPr>
          <p:nvPr>
            <p:ph type="dt" sz="half" idx="17"/>
          </p:nvPr>
        </p:nvSpPr>
        <p:spPr/>
        <p:txBody>
          <a:bodyPr/>
          <a:lstStyle/>
          <a:p>
            <a:pPr>
              <a:buClr>
                <a:srgbClr val="FF0000"/>
              </a:buClr>
            </a:pPr>
            <a:fld id="{38822BFC-C5C3-45CC-BFD0-5A479E7046BD}"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4154437556"/>
      </p:ext>
    </p:extLst>
  </p:cSld>
  <p:clrMapOvr>
    <a:masterClrMapping/>
  </p:clrMapOvr>
  <p:transition>
    <p:fade/>
  </p:transition>
  <p:timing>
    <p:tnLst>
      <p:par>
        <p:cTn id="1" dur="indefinite" restart="never" nodeType="tmRoot"/>
      </p:par>
    </p:tnLst>
  </p:timing>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a:solidFill>
                <a:srgbClr val="FFFFFF">
                  <a:lumMod val="75000"/>
                </a:srgbClr>
              </a:solidFill>
            </a:endParaRPr>
          </a:p>
        </p:txBody>
      </p:sp>
      <p:sp>
        <p:nvSpPr>
          <p:cNvPr id="5" name="Gray gradient"/>
          <p:cNvSpPr/>
          <p:nvPr userDrawn="1"/>
        </p:nvSpPr>
        <p:spPr bwMode="auto">
          <a:xfrm>
            <a:off x="4241060"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a:solidFill>
                <a:srgbClr val="4D4D4F"/>
              </a:solidFill>
              <a:latin typeface="Calibri"/>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Edit Master text styles</a:t>
            </a:r>
          </a:p>
          <a:p>
            <a:pPr lvl="1"/>
            <a:r>
              <a:rPr lang="en-US"/>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Arial" pitchFamily="2" charset="0"/>
              <a:buNone/>
              <a:defRPr lang="en-US" sz="4000" b="0" kern="1200" spc="0" baseline="0" dirty="0">
                <a:solidFill>
                  <a:schemeClr val="bg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2" name="Date Placeholder 1"/>
          <p:cNvSpPr>
            <a:spLocks noGrp="1"/>
          </p:cNvSpPr>
          <p:nvPr>
            <p:ph type="dt" sz="half" idx="13"/>
          </p:nvPr>
        </p:nvSpPr>
        <p:spPr/>
        <p:txBody>
          <a:bodyPr/>
          <a:lstStyle/>
          <a:p>
            <a:pPr>
              <a:buClr>
                <a:srgbClr val="FF0000"/>
              </a:buClr>
            </a:pPr>
            <a:fld id="{FB8B5CC7-23E0-4FA3-AB42-C4FE54830A8C}"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842361849"/>
      </p:ext>
    </p:extLst>
  </p:cSld>
  <p:clrMapOvr>
    <a:masterClrMapping/>
  </p:clrMapOvr>
  <p:transition>
    <p:fade/>
  </p:transition>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3" name="Date Placeholder 2"/>
          <p:cNvSpPr>
            <a:spLocks noGrp="1"/>
          </p:cNvSpPr>
          <p:nvPr>
            <p:ph type="dt" sz="half" idx="12"/>
          </p:nvPr>
        </p:nvSpPr>
        <p:spPr/>
        <p:txBody>
          <a:bodyPr/>
          <a:lstStyle/>
          <a:p>
            <a:pPr>
              <a:buClr>
                <a:srgbClr val="FF0000"/>
              </a:buClr>
            </a:pPr>
            <a:fld id="{4E4E5A26-0CFA-4EB8-8325-5DF8D9072BCA}"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4062719832"/>
      </p:ext>
    </p:extLst>
  </p:cSld>
  <p:clrMapOvr>
    <a:masterClrMapping/>
  </p:clrMapOvr>
  <p:transition>
    <p:fade/>
  </p:transition>
  <p:timing>
    <p:tnLst>
      <p:par>
        <p:cTn id="1" dur="indefinite" restart="never" nodeType="tmRoot"/>
      </p:par>
    </p:tnLst>
  </p:timing>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0733" y="1325880"/>
            <a:ext cx="11283128" cy="4992624"/>
          </a:xfrm>
        </p:spPr>
        <p:txBody>
          <a:bodyPr/>
          <a:lstStyle>
            <a:lvl1pPr marL="285750" indent="-285750">
              <a:spcBef>
                <a:spcPts val="1800"/>
              </a:spcBef>
              <a:defRPr sz="2400"/>
            </a:lvl1pPr>
            <a:lvl2pPr>
              <a:defRPr sz="22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hidden="1"/>
          <p:cNvSpPr>
            <a:spLocks noGrp="1"/>
          </p:cNvSpPr>
          <p:nvPr>
            <p:ph type="ftr" sz="quarter" idx="10"/>
          </p:nvPr>
        </p:nvSpPr>
        <p:spPr>
          <a:xfrm>
            <a:off x="2877917" y="6553366"/>
            <a:ext cx="5281824" cy="304799"/>
          </a:xfrm>
          <a:prstGeom prst="rect">
            <a:avLst/>
          </a:prstGeom>
        </p:spPr>
        <p:txBody>
          <a:bodyPr anchor="ctr" anchorCtr="0"/>
          <a:lstStyle>
            <a:lvl1pPr>
              <a:defRPr sz="1100"/>
            </a:lvl1pPr>
          </a:lstStyle>
          <a:p>
            <a:pPr>
              <a:buClr>
                <a:srgbClr val="000073"/>
              </a:buClr>
            </a:pPr>
            <a:endParaRPr lang="en-US">
              <a:solidFill>
                <a:srgbClr val="4E4E4E"/>
              </a:solidFill>
            </a:endParaRPr>
          </a:p>
        </p:txBody>
      </p:sp>
      <p:sp>
        <p:nvSpPr>
          <p:cNvPr id="5" name="Date Placeholder 4"/>
          <p:cNvSpPr>
            <a:spLocks noGrp="1"/>
          </p:cNvSpPr>
          <p:nvPr>
            <p:ph type="dt" sz="half" idx="11"/>
          </p:nvPr>
        </p:nvSpPr>
        <p:spPr/>
        <p:txBody>
          <a:bodyPr/>
          <a:lstStyle/>
          <a:p>
            <a:pPr>
              <a:buClr>
                <a:srgbClr val="FF0000"/>
              </a:buClr>
            </a:pPr>
            <a:fld id="{B2A6F412-75C9-4EAE-952A-865E360CB8BC}"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757305493"/>
      </p:ext>
    </p:extLst>
  </p:cSld>
  <p:clrMapOvr>
    <a:masterClrMapping/>
  </p:clrMapOvr>
  <p:transition>
    <p:fade/>
  </p:transition>
  <p:timing>
    <p:tnLst>
      <p:par>
        <p:cTn id="1" dur="indefinite" restart="never" nodeType="tmRoot"/>
      </p:par>
    </p:tnLst>
  </p:timing>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reakout Title Slide">
    <p:spTree>
      <p:nvGrpSpPr>
        <p:cNvPr id="1" name=""/>
        <p:cNvGrpSpPr/>
        <p:nvPr/>
      </p:nvGrpSpPr>
      <p:grpSpPr>
        <a:xfrm>
          <a:off x="0" y="0"/>
          <a:ext cx="0" cy="0"/>
          <a:chOff x="0" y="0"/>
          <a:chExt cx="0" cy="0"/>
        </a:xfrm>
      </p:grpSpPr>
      <p:sp>
        <p:nvSpPr>
          <p:cNvPr id="4" name="Footer Placeholder 3" hidden="1"/>
          <p:cNvSpPr>
            <a:spLocks noGrp="1"/>
          </p:cNvSpPr>
          <p:nvPr userDrawn="1">
            <p:ph type="ftr" sz="quarter" idx="11"/>
          </p:nvPr>
        </p:nvSpPr>
        <p:spPr/>
        <p:txBody>
          <a:bodyPr/>
          <a:lstStyle/>
          <a:p>
            <a:pPr>
              <a:buClr>
                <a:srgbClr val="FF0000"/>
              </a:buClr>
            </a:pPr>
            <a:endParaRPr lang="en-US" dirty="0">
              <a:solidFill>
                <a:srgbClr val="FFFFFF">
                  <a:lumMod val="75000"/>
                </a:srgbClr>
              </a:solidFill>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6991159" y="1099584"/>
            <a:ext cx="1892808" cy="1892808"/>
          </a:xfrm>
          <a:prstGeom prst="rect">
            <a:avLst/>
          </a:prstGeom>
          <a:effectLst>
            <a:outerShdw blurRad="228600" dist="355600" dir="3420000" sx="6000" sy="6000" algn="tl" rotWithShape="0">
              <a:prstClr val="black">
                <a:alpha val="40000"/>
              </a:prstClr>
            </a:outerShdw>
          </a:effec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 y="-2263"/>
            <a:ext cx="12188824" cy="6856213"/>
          </a:xfrm>
          <a:prstGeom prst="rect">
            <a:avLst/>
          </a:prstGeom>
        </p:spPr>
      </p:pic>
      <p:pic>
        <p:nvPicPr>
          <p:cNvPr id="3" name="Picture 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33843" y="767584"/>
            <a:ext cx="2627829" cy="451658"/>
          </a:xfrm>
          <a:prstGeom prst="rect">
            <a:avLst/>
          </a:prstGeom>
        </p:spPr>
      </p:pic>
      <p:sp>
        <p:nvSpPr>
          <p:cNvPr id="13" name="Speaker name and date"/>
          <p:cNvSpPr>
            <a:spLocks noGrp="1"/>
          </p:cNvSpPr>
          <p:nvPr userDrawn="1">
            <p:ph type="subTitle" idx="1" hasCustomPrompt="1"/>
          </p:nvPr>
        </p:nvSpPr>
        <p:spPr>
          <a:xfrm>
            <a:off x="918641"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918642"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918642"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p:txBody>
          <a:bodyPr/>
          <a:lstStyle/>
          <a:p>
            <a:pPr>
              <a:buClr>
                <a:srgbClr val="FF0000"/>
              </a:buClr>
            </a:pPr>
            <a:fld id="{91DEC723-307A-4FEF-A908-03AF5957FFA0}"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583234139"/>
      </p:ext>
    </p:extLst>
  </p:cSld>
  <p:clrMapOvr>
    <a:masterClrMapping/>
  </p:clrMapOvr>
  <p:transition>
    <p:fade/>
  </p:transition>
  <p:timing>
    <p:tnLst>
      <p:par>
        <p:cTn id="1" dur="indefinite" restart="never" nodeType="tmRoot"/>
      </p:par>
    </p:tnLst>
  </p:timing>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pic>
        <p:nvPicPr>
          <p:cNvPr id="7" name="Picture 6" descr="A person sitting in front of a building&#10;&#10;Description automatically generated">
            <a:extLst>
              <a:ext uri="{FF2B5EF4-FFF2-40B4-BE49-F238E27FC236}">
                <a16:creationId xmlns="" xmlns:a16="http://schemas.microsoft.com/office/drawing/2014/main" id="{6AEBA8B7-4955-4263-AB3A-53337A95BE59}"/>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1" y="-30480"/>
            <a:ext cx="12188824" cy="6536175"/>
          </a:xfrm>
          <a:prstGeom prst="rect">
            <a:avLst/>
          </a:prstGeom>
        </p:spPr>
      </p:pic>
      <p:sp>
        <p:nvSpPr>
          <p:cNvPr id="8" name="Rectangle 7">
            <a:extLst>
              <a:ext uri="{FF2B5EF4-FFF2-40B4-BE49-F238E27FC236}">
                <a16:creationId xmlns="" xmlns:a16="http://schemas.microsoft.com/office/drawing/2014/main" id="{E756A239-DC06-46AD-AEA3-550F22C145F5}"/>
              </a:ext>
            </a:extLst>
          </p:cNvPr>
          <p:cNvSpPr/>
          <p:nvPr userDrawn="1"/>
        </p:nvSpPr>
        <p:spPr bwMode="auto">
          <a:xfrm>
            <a:off x="-24202" y="-30480"/>
            <a:ext cx="12222161" cy="6536175"/>
          </a:xfrm>
          <a:prstGeom prst="rect">
            <a:avLst/>
          </a:prstGeom>
          <a:solidFill>
            <a:schemeClr val="accent6">
              <a:alpha val="67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dirty="0" err="1">
              <a:solidFill>
                <a:srgbClr val="4D4D4F"/>
              </a:solidFill>
              <a:latin typeface="Calibri"/>
            </a:endParaRPr>
          </a:p>
        </p:txBody>
      </p:sp>
      <p:sp>
        <p:nvSpPr>
          <p:cNvPr id="2" name="Date Placeholder 1"/>
          <p:cNvSpPr>
            <a:spLocks noGrp="1"/>
          </p:cNvSpPr>
          <p:nvPr>
            <p:ph type="dt" sz="half" idx="12"/>
          </p:nvPr>
        </p:nvSpPr>
        <p:spPr/>
        <p:txBody>
          <a:bodyPr/>
          <a:lstStyle/>
          <a:p>
            <a:pPr>
              <a:buClr>
                <a:srgbClr val="FF0000"/>
              </a:buClr>
            </a:pPr>
            <a:fld id="{00709BA0-A860-402E-89E4-745EC9B125CB}"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4091538587"/>
      </p:ext>
    </p:extLst>
  </p:cSld>
  <p:clrMapOvr>
    <a:masterClrMapping/>
  </p:clrMapOvr>
  <p:transition>
    <p:fade/>
  </p:transition>
  <p:timing>
    <p:tnLst>
      <p:par>
        <p:cTn id="1" dur="indefinite" restart="never" nodeType="tmRoot"/>
      </p:par>
    </p:tnLst>
  </p:timing>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52"/>
        <p:cNvGrpSpPr/>
        <p:nvPr/>
      </p:nvGrpSpPr>
      <p:grpSpPr>
        <a:xfrm>
          <a:off x="0" y="0"/>
          <a:ext cx="0" cy="0"/>
          <a:chOff x="0" y="0"/>
          <a:chExt cx="0" cy="0"/>
        </a:xfrm>
      </p:grpSpPr>
      <p:sp>
        <p:nvSpPr>
          <p:cNvPr id="53" name="Google Shape;53;p64"/>
          <p:cNvSpPr txBox="1">
            <a:spLocks noGrp="1"/>
          </p:cNvSpPr>
          <p:nvPr>
            <p:ph type="title"/>
          </p:nvPr>
        </p:nvSpPr>
        <p:spPr>
          <a:xfrm>
            <a:off x="583842" y="460552"/>
            <a:ext cx="11022371"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4" name="Google Shape;54;p64" hidden="1"/>
          <p:cNvSpPr txBox="1">
            <a:spLocks noGrp="1"/>
          </p:cNvSpPr>
          <p:nvPr>
            <p:ph type="dt" idx="10"/>
          </p:nvPr>
        </p:nvSpPr>
        <p:spPr>
          <a:xfrm>
            <a:off x="-3068549" y="6356350"/>
            <a:ext cx="2843213" cy="365125"/>
          </a:xfrm>
          <a:prstGeom prst="rect">
            <a:avLst/>
          </a:prstGeom>
          <a:noFill/>
          <a:ln>
            <a:noFill/>
          </a:ln>
        </p:spPr>
        <p:txBody>
          <a:bodyPr spcFirstLastPara="1" wrap="square" lIns="91425" tIns="45700" rIns="91425" bIns="45700" anchor="ctr"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buClr>
                <a:srgbClr val="FF0000"/>
              </a:buClr>
            </a:pPr>
            <a:endParaRPr>
              <a:solidFill>
                <a:srgbClr val="4D4D4F">
                  <a:tint val="75000"/>
                </a:srgbClr>
              </a:solidFill>
            </a:endParaRPr>
          </a:p>
        </p:txBody>
      </p:sp>
      <p:sp>
        <p:nvSpPr>
          <p:cNvPr id="2" name="Footer Placeholder 1" hidden="1"/>
          <p:cNvSpPr>
            <a:spLocks noGrp="1"/>
          </p:cNvSpPr>
          <p:nvPr>
            <p:ph type="ftr" sz="quarter" idx="11"/>
          </p:nvPr>
        </p:nvSpPr>
        <p:spPr>
          <a:xfrm>
            <a:off x="4037013" y="6356350"/>
            <a:ext cx="4114800" cy="365125"/>
          </a:xfrm>
          <a:prstGeom prst="rect">
            <a:avLst/>
          </a:prstGeom>
        </p:spPr>
        <p:txBody>
          <a:bodyPr/>
          <a:lstStyle/>
          <a:p>
            <a:pPr>
              <a:buClr>
                <a:srgbClr val="FF0000"/>
              </a:buClr>
            </a:pPr>
            <a:endParaRPr lang="en-US">
              <a:solidFill>
                <a:srgbClr val="FFFFFF">
                  <a:lumMod val="75000"/>
                </a:srgbClr>
              </a:solidFill>
            </a:endParaRPr>
          </a:p>
        </p:txBody>
      </p:sp>
    </p:spTree>
    <p:extLst>
      <p:ext uri="{BB962C8B-B14F-4D97-AF65-F5344CB8AC3E}">
        <p14:creationId xmlns:p14="http://schemas.microsoft.com/office/powerpoint/2010/main" val="575149239"/>
      </p:ext>
    </p:extLst>
  </p:cSld>
  <p:clrMapOvr>
    <a:masterClrMapping/>
  </p:clrMapOvr>
  <p:transition>
    <p:fade/>
  </p:transition>
  <p:timing>
    <p:tnLst>
      <p:par>
        <p:cTn id="1" dur="indefinite" restart="never" nodeType="tmRoot"/>
      </p:par>
    </p:tnLst>
  </p:timing>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gue-7">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524" y="-3685"/>
            <a:ext cx="12356105" cy="6949440"/>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bg1"/>
                </a:solidFill>
              </a:defRPr>
            </a:lvl1pPr>
            <a:lvl5pPr marL="1371360"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bg2"/>
                </a:solidFill>
              </a:defRPr>
            </a:lvl1pPr>
            <a:lvl5pPr marL="1371360" indent="0">
              <a:buNone/>
              <a:defRPr/>
            </a:lvl5pPr>
          </a:lstStyle>
          <a:p>
            <a:pPr lvl="0"/>
            <a:r>
              <a:rPr lang="en-US" dirty="0"/>
              <a:t>Click to Edit</a:t>
            </a:r>
          </a:p>
        </p:txBody>
      </p:sp>
      <p:sp>
        <p:nvSpPr>
          <p:cNvPr id="2" name="Date Placeholder 1"/>
          <p:cNvSpPr>
            <a:spLocks noGrp="1"/>
          </p:cNvSpPr>
          <p:nvPr>
            <p:ph type="dt" sz="half" idx="17"/>
          </p:nvPr>
        </p:nvSpPr>
        <p:spPr/>
        <p:txBody>
          <a:bodyPr/>
          <a:lstStyle/>
          <a:p>
            <a:pPr>
              <a:buClr>
                <a:srgbClr val="FF0000"/>
              </a:buClr>
            </a:pPr>
            <a:fld id="{8927D6D5-4A91-4D53-9FA8-230D5B81AD1D}"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2677858657"/>
      </p:ext>
    </p:extLst>
  </p:cSld>
  <p:clrMapOvr>
    <a:masterClrMapping/>
  </p:clrMapOvr>
  <p:transition>
    <p:fade/>
  </p:transition>
  <p:timing>
    <p:tnLst>
      <p:par>
        <p:cTn id="1" dur="indefinite" restart="never" nodeType="tmRoot"/>
      </p:par>
    </p:tnLst>
  </p:timing>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Standard title and bullets">
    <p:spTree>
      <p:nvGrpSpPr>
        <p:cNvPr id="1" name=""/>
        <p:cNvGrpSpPr/>
        <p:nvPr/>
      </p:nvGrpSpPr>
      <p:grpSpPr>
        <a:xfrm>
          <a:off x="0" y="0"/>
          <a:ext cx="0" cy="0"/>
          <a:chOff x="0" y="0"/>
          <a:chExt cx="0" cy="0"/>
        </a:xfrm>
      </p:grpSpPr>
      <p:sp>
        <p:nvSpPr>
          <p:cNvPr id="5" name="Rectangle 4"/>
          <p:cNvSpPr/>
          <p:nvPr userDrawn="1"/>
        </p:nvSpPr>
        <p:spPr bwMode="auto">
          <a:xfrm>
            <a:off x="0" y="0"/>
            <a:ext cx="12188825" cy="6858000"/>
          </a:xfrm>
          <a:prstGeom prst="rect">
            <a:avLst/>
          </a:prstGeom>
          <a:gradFill flip="none" rotWithShape="1">
            <a:gsLst>
              <a:gs pos="0">
                <a:schemeClr val="bg2"/>
              </a:gs>
              <a:gs pos="100000">
                <a:schemeClr val="bg1"/>
              </a:gs>
            </a:gsLst>
            <a:lin ang="1620000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a:solidFill>
                <a:srgbClr val="4D4D4F"/>
              </a:solidFill>
              <a:latin typeface="Calibri"/>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04-Mar-21</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a:t>Click to edit Master text styles</a:t>
            </a:r>
          </a:p>
          <a:p>
            <a:pPr lvl="1"/>
            <a:r>
              <a:rPr lang="en-US"/>
              <a:t>Second level</a:t>
            </a:r>
          </a:p>
          <a:p>
            <a:pPr lvl="2"/>
            <a:r>
              <a:rPr lang="en-US"/>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endParaRPr lang="en-US" dirty="0"/>
          </a:p>
        </p:txBody>
      </p:sp>
      <p:sp>
        <p:nvSpPr>
          <p:cNvPr id="8" name="Footer_page number"/>
          <p:cNvSpPr txBox="1">
            <a:spLocks/>
          </p:cNvSpPr>
          <p:nvPr userDrawn="1"/>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10" name="Footer_copyright"/>
          <p:cNvSpPr txBox="1">
            <a:spLocks/>
          </p:cNvSpPr>
          <p:nvPr userDrawn="1"/>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a:solidFill>
                  <a:srgbClr val="777777"/>
                </a:solidFill>
              </a:rPr>
              <a:t>©2018 Check Point Software Technologies Ltd. </a:t>
            </a:r>
          </a:p>
        </p:txBody>
      </p:sp>
      <p:grpSp>
        <p:nvGrpSpPr>
          <p:cNvPr id="11" name="Group 10"/>
          <p:cNvGrpSpPr/>
          <p:nvPr userDrawn="1"/>
        </p:nvGrpSpPr>
        <p:grpSpPr>
          <a:xfrm>
            <a:off x="0" y="6430508"/>
            <a:ext cx="12188825" cy="101600"/>
            <a:chOff x="-76200" y="6495052"/>
            <a:chExt cx="12188825" cy="101600"/>
          </a:xfrm>
        </p:grpSpPr>
        <p:cxnSp>
          <p:nvCxnSpPr>
            <p:cNvPr id="12" name="Footer line"/>
            <p:cNvCxnSpPr/>
            <p:nvPr userDrawn="1"/>
          </p:nvCxnSpPr>
          <p:spPr bwMode="auto">
            <a:xfrm>
              <a:off x="-76200" y="6541347"/>
              <a:ext cx="831574" cy="0"/>
            </a:xfrm>
            <a:prstGeom prst="line">
              <a:avLst/>
            </a:prstGeom>
            <a:solidFill>
              <a:schemeClr val="bg1"/>
            </a:solidFill>
            <a:ln w="9525" cap="flat" cmpd="sng" algn="ctr">
              <a:solidFill>
                <a:schemeClr val="tx1">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Footer line"/>
            <p:cNvCxnSpPr/>
            <p:nvPr userDrawn="1"/>
          </p:nvCxnSpPr>
          <p:spPr bwMode="auto">
            <a:xfrm>
              <a:off x="4161767" y="6545184"/>
              <a:ext cx="7950858" cy="0"/>
            </a:xfrm>
            <a:prstGeom prst="line">
              <a:avLst/>
            </a:prstGeom>
            <a:solidFill>
              <a:schemeClr val="bg1"/>
            </a:solidFill>
            <a:ln w="9525" cap="flat" cmpd="sng" algn="ctr">
              <a:solidFill>
                <a:schemeClr val="tx1">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6"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570106" y="201999"/>
            <a:ext cx="1289304" cy="80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hidden="1"/>
          <p:cNvSpPr>
            <a:spLocks noGrp="1"/>
          </p:cNvSpPr>
          <p:nvPr>
            <p:ph type="ftr" sz="quarter" idx="13"/>
          </p:nvPr>
        </p:nvSpPr>
        <p:spPr/>
        <p:txBody>
          <a:bodyPr/>
          <a:lstStyle/>
          <a:p>
            <a:pPr>
              <a:buClr>
                <a:srgbClr val="FF0000"/>
              </a:buClr>
            </a:pPr>
            <a:endParaRPr lang="en-US">
              <a:solidFill>
                <a:srgbClr val="FFFFFF">
                  <a:lumMod val="75000"/>
                </a:srgbClr>
              </a:solidFill>
            </a:endParaRPr>
          </a:p>
        </p:txBody>
      </p:sp>
    </p:spTree>
    <p:extLst>
      <p:ext uri="{BB962C8B-B14F-4D97-AF65-F5344CB8AC3E}">
        <p14:creationId xmlns:p14="http://schemas.microsoft.com/office/powerpoint/2010/main" val="2363517327"/>
      </p:ext>
    </p:extLst>
  </p:cSld>
  <p:clrMapOvr>
    <a:masterClrMapping/>
  </p:clrMapOvr>
  <p:transition>
    <p:fade/>
  </p:transition>
  <p:timing>
    <p:tnLst>
      <p:par>
        <p:cTn id="1" dur="indefinite" restart="never" nodeType="tmRoot"/>
      </p:par>
    </p:tnLst>
  </p:timing>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8_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pic>
        <p:nvPicPr>
          <p:cNvPr id="7" name="Content Placeholder 38" descr="A person sitting at a table using a computer&#10;&#10;Description automatically generated">
            <a:extLst>
              <a:ext uri="{FF2B5EF4-FFF2-40B4-BE49-F238E27FC236}">
                <a16:creationId xmlns="" xmlns:a16="http://schemas.microsoft.com/office/drawing/2014/main" id="{8DD4190E-E75D-4106-896E-51605FEED9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7204"/>
          <a:stretch/>
        </p:blipFill>
        <p:spPr bwMode="auto">
          <a:xfrm flipH="1">
            <a:off x="1" y="-61161"/>
            <a:ext cx="12239145"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Content Placeholder 38" descr="A person sitting at a table using a computer&#10;&#10;Description automatically generated">
            <a:extLst>
              <a:ext uri="{FF2B5EF4-FFF2-40B4-BE49-F238E27FC236}">
                <a16:creationId xmlns="" xmlns:a16="http://schemas.microsoft.com/office/drawing/2014/main" id="{226CAAE4-4EB8-4769-B01C-460DA1F7AAB1}"/>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bwMode="auto">
          <a:xfrm flipH="1">
            <a:off x="9631678" y="-61161"/>
            <a:ext cx="2565450" cy="656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 xmlns:a16="http://schemas.microsoft.com/office/drawing/2014/main" id="{615A9E37-867B-4A0B-A4F4-03BA8FCC78A6}"/>
              </a:ext>
            </a:extLst>
          </p:cNvPr>
          <p:cNvSpPr/>
          <p:nvPr userDrawn="1"/>
        </p:nvSpPr>
        <p:spPr bwMode="auto">
          <a:xfrm>
            <a:off x="-50320" y="-71552"/>
            <a:ext cx="12239145" cy="6575776"/>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399" dirty="0" err="1">
              <a:solidFill>
                <a:srgbClr val="4D4D4F"/>
              </a:solidFill>
              <a:latin typeface="Calibri"/>
            </a:endParaRPr>
          </a:p>
        </p:txBody>
      </p:sp>
      <p:sp>
        <p:nvSpPr>
          <p:cNvPr id="2" name="Date Placeholder 1"/>
          <p:cNvSpPr>
            <a:spLocks noGrp="1"/>
          </p:cNvSpPr>
          <p:nvPr>
            <p:ph type="dt" sz="half" idx="12"/>
          </p:nvPr>
        </p:nvSpPr>
        <p:spPr/>
        <p:txBody>
          <a:bodyPr/>
          <a:lstStyle/>
          <a:p>
            <a:pPr>
              <a:buClr>
                <a:srgbClr val="FF0000"/>
              </a:buClr>
            </a:pPr>
            <a:fld id="{B719F796-808A-4D75-97F6-3A95A17DE7FF}"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090902053"/>
      </p:ext>
    </p:extLst>
  </p:cSld>
  <p:clrMapOvr>
    <a:masterClrMapping/>
  </p:clrMapOvr>
  <p:transition>
    <p:fade/>
  </p:transition>
  <p:timing>
    <p:tnLst>
      <p:par>
        <p:cTn id="1" dur="indefinite" restart="never" nodeType="tmRoot"/>
      </p:par>
    </p:tnLst>
  </p:timing>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absolutly-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219EEC1-FCFF-491D-98EE-8FFA37A45C9E}"/>
              </a:ext>
            </a:extLst>
          </p:cNvPr>
          <p:cNvSpPr>
            <a:spLocks noGrp="1"/>
          </p:cNvSpPr>
          <p:nvPr>
            <p:ph type="dt" sz="half" idx="10"/>
          </p:nvPr>
        </p:nvSpPr>
        <p:spPr>
          <a:xfrm>
            <a:off x="10673688" y="6356355"/>
            <a:ext cx="1159631" cy="366183"/>
          </a:xfrm>
        </p:spPr>
        <p:txBody>
          <a:bodyPr/>
          <a:lstStyle>
            <a:lvl1pPr>
              <a:defRPr u="none">
                <a:solidFill>
                  <a:schemeClr val="bg1"/>
                </a:solidFill>
                <a:effectLst>
                  <a:outerShdw blurRad="38100" dist="38100" dir="2700000" algn="tl">
                    <a:srgbClr val="000000">
                      <a:alpha val="43137"/>
                    </a:srgbClr>
                  </a:outerShdw>
                </a:effectLst>
              </a:defRPr>
            </a:lvl1pPr>
          </a:lstStyle>
          <a:p>
            <a:fld id="{3D7CEAB6-8CB3-4B17-B049-4F43C9FB4BF4}" type="datetime1">
              <a:rPr lang="en-US" smtClean="0"/>
              <a:t>04-Mar-21</a:t>
            </a:fld>
            <a:endParaRPr lang="en-US" dirty="0"/>
          </a:p>
        </p:txBody>
      </p:sp>
      <p:sp>
        <p:nvSpPr>
          <p:cNvPr id="3" name="Footer Placeholder 2" hidden="1">
            <a:extLst>
              <a:ext uri="{FF2B5EF4-FFF2-40B4-BE49-F238E27FC236}">
                <a16:creationId xmlns:a16="http://schemas.microsoft.com/office/drawing/2014/main" xmlns="" id="{C4962E99-EEE6-4471-AF19-515600D0518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9C7C27F1-5A16-4F19-A969-EEBEA30B1F84}"/>
              </a:ext>
            </a:extLst>
          </p:cNvPr>
          <p:cNvSpPr>
            <a:spLocks noGrp="1"/>
          </p:cNvSpPr>
          <p:nvPr>
            <p:ph type="sldNum" sz="quarter" idx="12"/>
          </p:nvPr>
        </p:nvSpPr>
        <p:spPr>
          <a:xfrm>
            <a:off x="-1" y="6356355"/>
            <a:ext cx="432345" cy="366183"/>
          </a:xfrm>
        </p:spPr>
        <p:txBody>
          <a:bodyPr/>
          <a:lstStyle>
            <a:lvl1pPr algn="ctr">
              <a:defRPr sz="1200">
                <a:solidFill>
                  <a:schemeClr val="bg1"/>
                </a:solidFill>
              </a:defRPr>
            </a:lvl1pPr>
          </a:lstStyle>
          <a:p>
            <a:fld id="{5CC49C4B-5D92-4978-8F93-40CBFCA19264}" type="slidenum">
              <a:rPr lang="en-US" smtClean="0"/>
              <a:pPr/>
              <a:t>‹#›</a:t>
            </a:fld>
            <a:endParaRPr lang="en-US" dirty="0"/>
          </a:p>
        </p:txBody>
      </p:sp>
    </p:spTree>
    <p:extLst>
      <p:ext uri="{BB962C8B-B14F-4D97-AF65-F5344CB8AC3E}">
        <p14:creationId xmlns:p14="http://schemas.microsoft.com/office/powerpoint/2010/main" val="1797216219"/>
      </p:ext>
    </p:extLst>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2" name="Date Placeholder 1"/>
          <p:cNvSpPr>
            <a:spLocks noGrp="1"/>
          </p:cNvSpPr>
          <p:nvPr>
            <p:ph type="dt" sz="half" idx="12"/>
          </p:nvPr>
        </p:nvSpPr>
        <p:spPr/>
        <p:txBody>
          <a:bodyPr/>
          <a:lstStyle/>
          <a:p>
            <a:pPr>
              <a:buClr>
                <a:srgbClr val="FF0000"/>
              </a:buClr>
            </a:pPr>
            <a:fld id="{C69C01E4-AD11-4351-9847-4A2F59F0BE91}"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4340214"/>
      </p:ext>
    </p:extLst>
  </p:cSld>
  <p:clrMapOvr>
    <a:masterClrMapping/>
  </p:clrMapOvr>
  <p:transition>
    <p:fade/>
  </p:transition>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FF0000"/>
                </a:buClr>
                <a:buSzPct val="115000"/>
              </a:pPr>
              <a:endParaRPr lang="en-US" sz="3200" dirty="0" smtClean="0">
                <a:solidFill>
                  <a:srgbClr val="4D4D4F"/>
                </a:solidFill>
                <a:latin typeface="Calibri"/>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FF0000"/>
                </a:buClr>
                <a:buSzPct val="115000"/>
              </a:pPr>
              <a:endParaRPr lang="en-US" sz="3200" dirty="0" smtClean="0">
                <a:solidFill>
                  <a:srgbClr val="4D4D4F"/>
                </a:solidFill>
                <a:latin typeface="Calibri"/>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dirty="0" smtClean="0"/>
              <a:t>Source Name</a:t>
            </a:r>
            <a:endParaRPr lang="en-US" dirty="0"/>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Edit Master text styles</a:t>
            </a:r>
          </a:p>
        </p:txBody>
      </p:sp>
      <p:sp>
        <p:nvSpPr>
          <p:cNvPr id="10" name="Slide Title"/>
          <p:cNvSpPr>
            <a:spLocks noGrp="1"/>
          </p:cNvSpPr>
          <p:nvPr>
            <p:ph type="title"/>
          </p:nvPr>
        </p:nvSpPr>
        <p:spPr>
          <a:xfrm>
            <a:off x="583842" y="460552"/>
            <a:ext cx="11093293" cy="914400"/>
          </a:xfrm>
        </p:spPr>
        <p:txBody>
          <a:bodyPr/>
          <a:lstStyle/>
          <a:p>
            <a:r>
              <a:rPr lang="en-US" smtClean="0"/>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Edit Master text styles</a:t>
            </a:r>
          </a:p>
          <a:p>
            <a:pPr lvl="1"/>
            <a:r>
              <a:rPr lang="en-US" smtClean="0"/>
              <a:t>Second level</a:t>
            </a:r>
          </a:p>
        </p:txBody>
      </p:sp>
      <p:sp>
        <p:nvSpPr>
          <p:cNvPr id="2" name="Date Placeholder 1"/>
          <p:cNvSpPr>
            <a:spLocks noGrp="1"/>
          </p:cNvSpPr>
          <p:nvPr>
            <p:ph type="dt" sz="half" idx="17"/>
          </p:nvPr>
        </p:nvSpPr>
        <p:spPr/>
        <p:txBody>
          <a:bodyPr/>
          <a:lstStyle/>
          <a:p>
            <a:pPr>
              <a:buClr>
                <a:srgbClr val="FF0000"/>
              </a:buClr>
            </a:pPr>
            <a:fld id="{1E9A5AC1-5339-48E5-8480-938AEDE1DC6D}"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652397673"/>
      </p:ext>
    </p:extLst>
  </p:cSld>
  <p:clrMapOvr>
    <a:masterClrMapping/>
  </p:clrMapOvr>
  <p:transition>
    <p:fade/>
  </p:transition>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749"/>
            <a:ext cx="12185772" cy="6853640"/>
          </a:xfrm>
          <a:prstGeom prst="rect">
            <a:avLst/>
          </a:prstGeom>
        </p:spPr>
      </p:pic>
      <p:sp>
        <p:nvSpPr>
          <p:cNvPr id="4" name="Footer Placeholder 3" hidden="1"/>
          <p:cNvSpPr>
            <a:spLocks noGrp="1"/>
          </p:cNvSpPr>
          <p:nvPr>
            <p:ph type="ftr" sz="quarter" idx="11"/>
          </p:nvPr>
        </p:nvSpPr>
        <p:spPr/>
        <p:txBody>
          <a:bodyPr/>
          <a:lstStyle/>
          <a:p>
            <a:pPr>
              <a:buClr>
                <a:srgbClr val="FF0000"/>
              </a:buClr>
            </a:pPr>
            <a:endParaRPr lang="en-US" dirty="0">
              <a:solidFill>
                <a:srgbClr val="FFFFFF">
                  <a:lumMod val="75000"/>
                </a:srgbClr>
              </a:solidFill>
            </a:endParaRPr>
          </a:p>
        </p:txBody>
      </p:sp>
      <p:sp>
        <p:nvSpPr>
          <p:cNvPr id="6" name="Section title"/>
          <p:cNvSpPr>
            <a:spLocks noGrp="1"/>
          </p:cNvSpPr>
          <p:nvPr>
            <p:ph type="body" sz="quarter" idx="13" hasCustomPrompt="1"/>
          </p:nvPr>
        </p:nvSpPr>
        <p:spPr bwMode="white">
          <a:xfrm>
            <a:off x="637179" y="2171235"/>
            <a:ext cx="6454501" cy="3027783"/>
          </a:xfrm>
          <a:prstGeom prst="rect">
            <a:avLst/>
          </a:prstGeom>
        </p:spPr>
        <p:txBody>
          <a:bodyPr wrap="square" anchor="t" anchorCtr="0">
            <a:noAutofit/>
          </a:bodyPr>
          <a:lstStyle>
            <a:lvl1pPr marL="0" indent="0" algn="l">
              <a:lnSpc>
                <a:spcPct val="100000"/>
              </a:lnSpc>
              <a:spcBef>
                <a:spcPts val="0"/>
              </a:spcBef>
              <a:buNone/>
              <a:defRPr sz="3400" b="0" cap="all" baseline="0">
                <a:solidFill>
                  <a:schemeClr val="bg1"/>
                </a:solidFill>
              </a:defRPr>
            </a:lvl1pPr>
            <a:lvl5pPr marL="1371360" indent="0">
              <a:buNone/>
              <a:defRPr/>
            </a:lvl5pPr>
          </a:lstStyle>
          <a:p>
            <a:pPr lvl="0"/>
            <a:r>
              <a:rPr lang="en-US" dirty="0" smtClean="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rgbClr val="FFFF00"/>
                </a:solidFill>
              </a:defRPr>
            </a:lvl1pPr>
            <a:lvl5pPr marL="1371360" indent="0">
              <a:buNone/>
              <a:defRPr/>
            </a:lvl5pPr>
          </a:lstStyle>
          <a:p>
            <a:pPr lvl="0"/>
            <a:r>
              <a:rPr lang="en-US" dirty="0" smtClean="0"/>
              <a:t>Click to Edit</a:t>
            </a:r>
          </a:p>
        </p:txBody>
      </p:sp>
      <p:sp>
        <p:nvSpPr>
          <p:cNvPr id="2" name="Date Placeholder 1"/>
          <p:cNvSpPr>
            <a:spLocks noGrp="1"/>
          </p:cNvSpPr>
          <p:nvPr>
            <p:ph type="dt" sz="half" idx="17"/>
          </p:nvPr>
        </p:nvSpPr>
        <p:spPr/>
        <p:txBody>
          <a:bodyPr/>
          <a:lstStyle/>
          <a:p>
            <a:pPr>
              <a:buClr>
                <a:srgbClr val="FF0000"/>
              </a:buClr>
            </a:pPr>
            <a:fld id="{21B21092-A0BD-418B-95EC-53A5DAF88348}"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Tree>
    <p:extLst>
      <p:ext uri="{BB962C8B-B14F-4D97-AF65-F5344CB8AC3E}">
        <p14:creationId xmlns:p14="http://schemas.microsoft.com/office/powerpoint/2010/main" val="3347445230"/>
      </p:ext>
    </p:extLst>
  </p:cSld>
  <p:clrMapOvr>
    <a:masterClrMapping/>
  </p:clrMapOvr>
  <p:transition>
    <p:fade/>
  </p:transition>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image" Target="../media/image1.emf"/><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image" Target="../media/image1.emf"/><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4.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FF0000"/>
              </a:buClr>
            </a:pPr>
            <a:fld id="{285138E8-3F3E-4DC5-A5FA-50868B94627A}" type="datetimeFigureOut">
              <a:rPr lang="en-US" smtClean="0">
                <a:solidFill>
                  <a:srgbClr val="4D4D4F">
                    <a:tint val="75000"/>
                  </a:srgbClr>
                </a:solidFill>
              </a:rPr>
              <a:pPr>
                <a:buClr>
                  <a:srgbClr val="FF0000"/>
                </a:buClr>
              </a:pPr>
              <a:t>04-Mar-21</a:t>
            </a:fld>
            <a:endParaRPr lang="en-US" dirty="0">
              <a:solidFill>
                <a:srgbClr val="4D4D4F">
                  <a:tint val="75000"/>
                </a:srgbClr>
              </a:solidFill>
            </a:endParaRPr>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
        <p:nvSpPr>
          <p:cNvPr id="10" name="Footer_page number"/>
          <p:cNvSpPr txBox="1">
            <a:spLocks/>
          </p:cNvSpPr>
          <p:nvPr/>
        </p:nvSpPr>
        <p:spPr>
          <a:xfrm>
            <a:off x="9897959"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4D4D4F"/>
                </a:solidFill>
              </a:rPr>
              <a:pPr algn="r" fontAlgn="auto">
                <a:spcBef>
                  <a:spcPts val="0"/>
                </a:spcBef>
                <a:spcAft>
                  <a:spcPts val="0"/>
                </a:spcAft>
                <a:buClrTx/>
                <a:buSzTx/>
                <a:buFontTx/>
                <a:buNone/>
                <a:defRPr/>
              </a:pPr>
              <a:t>‹#›</a:t>
            </a:fld>
            <a:endParaRPr lang="en-US" sz="1100" kern="0" dirty="0">
              <a:solidFill>
                <a:srgbClr val="4D4D4F"/>
              </a:solidFill>
            </a:endParaRPr>
          </a:p>
        </p:txBody>
      </p:sp>
      <p:sp>
        <p:nvSpPr>
          <p:cNvPr id="8" name="Footer_copyright"/>
          <p:cNvSpPr txBox="1">
            <a:spLocks/>
          </p:cNvSpPr>
          <p:nvPr/>
        </p:nvSpPr>
        <p:spPr>
          <a:xfrm>
            <a:off x="9080500" y="654210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4D4D4F">
                    <a:lumMod val="40000"/>
                    <a:lumOff val="60000"/>
                  </a:srgbClr>
                </a:solidFill>
              </a:rPr>
              <a:t>©2021 Check Point Software Technologies Ltd. </a:t>
            </a:r>
            <a:endParaRPr lang="en-US" kern="0" dirty="0">
              <a:solidFill>
                <a:srgbClr val="4D4D4F">
                  <a:lumMod val="40000"/>
                  <a:lumOff val="60000"/>
                </a:srgbClr>
              </a:solidFill>
            </a:endParaRPr>
          </a:p>
        </p:txBody>
      </p:sp>
      <p:grpSp>
        <p:nvGrpSpPr>
          <p:cNvPr id="5" name="Group 4"/>
          <p:cNvGrpSpPr/>
          <p:nvPr/>
        </p:nvGrpSpPr>
        <p:grpSpPr>
          <a:xfrm>
            <a:off x="0"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pPr>
              <a:buClr>
                <a:srgbClr val="FF0000"/>
              </a:buClr>
            </a:pPr>
            <a:endParaRPr lang="en-US" dirty="0">
              <a:solidFill>
                <a:srgbClr val="FFFFFF">
                  <a:lumMod val="75000"/>
                </a:srgbClr>
              </a:solidFill>
            </a:endParaRPr>
          </a:p>
        </p:txBody>
      </p:sp>
    </p:spTree>
    <p:extLst>
      <p:ext uri="{BB962C8B-B14F-4D97-AF65-F5344CB8AC3E}">
        <p14:creationId xmlns:p14="http://schemas.microsoft.com/office/powerpoint/2010/main" val="2372270080"/>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260226">
                <a:alpha val="84000"/>
              </a:srgbClr>
            </a:gs>
            <a:gs pos="59000">
              <a:srgbClr val="260226"/>
            </a:gs>
          </a:gsLst>
          <a:path path="circle">
            <a:fillToRect t="100000" r="100000"/>
          </a:path>
        </a:gra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FF0000"/>
              </a:buClr>
            </a:pPr>
            <a:fld id="{285138E8-3F3E-4DC5-A5FA-50868B94627A}" type="datetimeFigureOut">
              <a:rPr lang="en-US" smtClean="0">
                <a:solidFill>
                  <a:srgbClr val="FFFFFF">
                    <a:tint val="75000"/>
                  </a:srgbClr>
                </a:solidFill>
              </a:rPr>
              <a:pPr>
                <a:buClr>
                  <a:srgbClr val="FF0000"/>
                </a:buClr>
              </a:pPr>
              <a:t>04-Mar-21</a:t>
            </a:fld>
            <a:endParaRPr lang="en-US" dirty="0">
              <a:solidFill>
                <a:srgbClr val="FFFFFF">
                  <a:tint val="75000"/>
                </a:srgbClr>
              </a:solidFill>
            </a:endParaRPr>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
        <p:nvSpPr>
          <p:cNvPr id="10" name="Footer_page number"/>
          <p:cNvSpPr txBox="1">
            <a:spLocks/>
          </p:cNvSpPr>
          <p:nvPr/>
        </p:nvSpPr>
        <p:spPr>
          <a:xfrm>
            <a:off x="9897959"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FFFFFF"/>
                </a:solidFill>
              </a:rPr>
              <a:pPr algn="r" fontAlgn="auto">
                <a:spcBef>
                  <a:spcPts val="0"/>
                </a:spcBef>
                <a:spcAft>
                  <a:spcPts val="0"/>
                </a:spcAft>
                <a:buClrTx/>
                <a:buSzTx/>
                <a:buFontTx/>
                <a:buNone/>
                <a:defRPr/>
              </a:pPr>
              <a:t>‹#›</a:t>
            </a:fld>
            <a:endParaRPr lang="en-US" sz="1100" kern="0" dirty="0">
              <a:solidFill>
                <a:srgbClr val="FFFFFF"/>
              </a:solidFill>
            </a:endParaRPr>
          </a:p>
        </p:txBody>
      </p:sp>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hidden="1"/>
          <p:cNvSpPr>
            <a:spLocks noGrp="1"/>
          </p:cNvSpPr>
          <p:nvPr>
            <p:ph type="ftr" sz="quarter" idx="3"/>
          </p:nvPr>
        </p:nvSpPr>
        <p:spPr>
          <a:xfrm>
            <a:off x="4037013"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buClr>
                <a:srgbClr val="FF0000"/>
              </a:buClr>
            </a:pPr>
            <a:endParaRPr lang="en-US">
              <a:solidFill>
                <a:srgbClr val="FFFFFF">
                  <a:tint val="75000"/>
                </a:srgbClr>
              </a:solidFill>
            </a:endParaRPr>
          </a:p>
        </p:txBody>
      </p:sp>
      <p:sp>
        <p:nvSpPr>
          <p:cNvPr id="12" name="Footer_copyright"/>
          <p:cNvSpPr txBox="1">
            <a:spLocks/>
          </p:cNvSpPr>
          <p:nvPr userDrawn="1"/>
        </p:nvSpPr>
        <p:spPr>
          <a:xfrm>
            <a:off x="9080500" y="654210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FFFFFF">
                    <a:lumMod val="40000"/>
                    <a:lumOff val="60000"/>
                  </a:srgbClr>
                </a:solidFill>
              </a:rPr>
              <a:t>©2020 Check Point Software Technologies Ltd. </a:t>
            </a:r>
            <a:endParaRPr lang="en-US" kern="0" dirty="0">
              <a:solidFill>
                <a:srgbClr val="FFFFFF">
                  <a:lumMod val="40000"/>
                  <a:lumOff val="60000"/>
                </a:srgbClr>
              </a:solidFill>
            </a:endParaRPr>
          </a:p>
        </p:txBody>
      </p:sp>
      <p:pic>
        <p:nvPicPr>
          <p:cNvPr id="13" name="Picture 12"/>
          <p:cNvPicPr>
            <a:picLocks noChangeAspect="1"/>
          </p:cNvPicPr>
          <p:nvPr userDrawn="1"/>
        </p:nvPicPr>
        <p:blipFill>
          <a:blip r:embed="rId14" cstate="screen">
            <a:clrChange>
              <a:clrFrom>
                <a:srgbClr val="050505"/>
              </a:clrFrom>
              <a:clrTo>
                <a:srgbClr val="050505">
                  <a:alpha val="0"/>
                </a:srgbClr>
              </a:clrTo>
            </a:clrChange>
            <a:extLst>
              <a:ext uri="{28A0092B-C50C-407E-A947-70E740481C1C}">
                <a14:useLocalDpi xmlns:a14="http://schemas.microsoft.com/office/drawing/2010/main"/>
              </a:ext>
            </a:extLst>
          </a:blip>
          <a:stretch>
            <a:fillRect/>
          </a:stretch>
        </p:blipFill>
        <p:spPr>
          <a:xfrm>
            <a:off x="488150" y="6505756"/>
            <a:ext cx="1579884" cy="358528"/>
          </a:xfrm>
          <a:prstGeom prst="rect">
            <a:avLst/>
          </a:prstGeom>
        </p:spPr>
      </p:pic>
    </p:spTree>
    <p:extLst>
      <p:ext uri="{BB962C8B-B14F-4D97-AF65-F5344CB8AC3E}">
        <p14:creationId xmlns:p14="http://schemas.microsoft.com/office/powerpoint/2010/main" val="3830620151"/>
      </p:ext>
    </p:extLst>
  </p:cSld>
  <p:clrMap bg1="dk1" tx1="lt1" bg2="dk2" tx2="lt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2"/>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buClr>
                <a:srgbClr val="000000"/>
              </a:buClr>
              <a:buSzTx/>
              <a:buFont typeface="Arial"/>
              <a:buNone/>
            </a:pPr>
            <a:fld id="{285138E8-3F3E-4DC5-A5FA-50868B94627A}" type="datetimeFigureOut">
              <a:rPr lang="en-US" kern="0" smtClean="0">
                <a:solidFill>
                  <a:srgbClr val="4D4D4F">
                    <a:tint val="75000"/>
                  </a:srgbClr>
                </a:solidFill>
                <a:latin typeface="Arial"/>
                <a:cs typeface="Arial"/>
                <a:sym typeface="Arial"/>
              </a:rPr>
              <a:pPr fontAlgn="auto">
                <a:spcBef>
                  <a:spcPts val="0"/>
                </a:spcBef>
                <a:spcAft>
                  <a:spcPts val="0"/>
                </a:spcAft>
                <a:buClr>
                  <a:srgbClr val="000000"/>
                </a:buClr>
                <a:buSzTx/>
                <a:buFont typeface="Arial"/>
                <a:buNone/>
              </a:pPr>
              <a:t>04-Mar-21</a:t>
            </a:fld>
            <a:endParaRPr lang="en-US" kern="0" dirty="0">
              <a:solidFill>
                <a:srgbClr val="4D4D4F">
                  <a:tint val="75000"/>
                </a:srgbClr>
              </a:solidFill>
              <a:latin typeface="Arial"/>
              <a:cs typeface="Arial"/>
              <a:sym typeface="Arial"/>
            </a:endParaRPr>
          </a:p>
        </p:txBody>
      </p:sp>
      <p:sp>
        <p:nvSpPr>
          <p:cNvPr id="11" name="Bullet text"/>
          <p:cNvSpPr>
            <a:spLocks noGrp="1" noChangeArrowheads="1"/>
          </p:cNvSpPr>
          <p:nvPr>
            <p:ph type="body" idx="1"/>
          </p:nvPr>
        </p:nvSpPr>
        <p:spPr bwMode="auto">
          <a:xfrm>
            <a:off x="583843" y="1534475"/>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3"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 name="Footer_page number"/>
          <p:cNvSpPr txBox="1">
            <a:spLocks/>
          </p:cNvSpPr>
          <p:nvPr/>
        </p:nvSpPr>
        <p:spPr>
          <a:xfrm>
            <a:off x="9897960" y="6556249"/>
            <a:ext cx="1840451" cy="269820"/>
          </a:xfrm>
          <a:prstGeom prst="rect">
            <a:avLst/>
          </a:prstGeom>
        </p:spPr>
        <p:txBody>
          <a:bodyPr wrap="square" lIns="121867" tIns="60933" rIns="121867" bIns="60933"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4D4D4F"/>
                </a:solidFill>
                <a:sym typeface="Arial"/>
              </a:rPr>
              <a:pPr algn="r" fontAlgn="auto">
                <a:spcBef>
                  <a:spcPts val="0"/>
                </a:spcBef>
                <a:spcAft>
                  <a:spcPts val="0"/>
                </a:spcAft>
                <a:buClrTx/>
                <a:buSzTx/>
                <a:buFontTx/>
                <a:buNone/>
                <a:defRPr/>
              </a:pPr>
              <a:t>‹#›</a:t>
            </a:fld>
            <a:endParaRPr lang="en-US" sz="1100" kern="0" dirty="0">
              <a:solidFill>
                <a:srgbClr val="4D4D4F"/>
              </a:solidFill>
              <a:sym typeface="Arial"/>
            </a:endParaRPr>
          </a:p>
        </p:txBody>
      </p:sp>
      <p:sp>
        <p:nvSpPr>
          <p:cNvPr id="8" name="Footer_copyright"/>
          <p:cNvSpPr txBox="1">
            <a:spLocks/>
          </p:cNvSpPr>
          <p:nvPr/>
        </p:nvSpPr>
        <p:spPr>
          <a:xfrm>
            <a:off x="9080501" y="6542104"/>
            <a:ext cx="2744799" cy="304221"/>
          </a:xfrm>
          <a:prstGeom prst="rect">
            <a:avLst/>
          </a:prstGeom>
        </p:spPr>
        <p:txBody>
          <a:bodyPr wrap="square" lIns="121867" tIns="60933" rIns="121867" bIns="60933"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a:solidFill>
                  <a:srgbClr val="4D4D4F">
                    <a:lumMod val="40000"/>
                    <a:lumOff val="60000"/>
                  </a:srgbClr>
                </a:solidFill>
                <a:sym typeface="Arial"/>
              </a:rPr>
              <a:t>©2020 Check Point Software Technologies Ltd. </a:t>
            </a:r>
          </a:p>
        </p:txBody>
      </p:sp>
      <p:grpSp>
        <p:nvGrpSpPr>
          <p:cNvPr id="5" name="Group 4"/>
          <p:cNvGrpSpPr/>
          <p:nvPr/>
        </p:nvGrpSpPr>
        <p:grpSpPr>
          <a:xfrm>
            <a:off x="1"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645246"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pPr fontAlgn="auto">
              <a:spcBef>
                <a:spcPts val="0"/>
              </a:spcBef>
              <a:spcAft>
                <a:spcPts val="0"/>
              </a:spcAft>
              <a:buClr>
                <a:srgbClr val="000000"/>
              </a:buClr>
              <a:buSzTx/>
              <a:buFont typeface="Arial"/>
              <a:buNone/>
            </a:pPr>
            <a:endParaRPr lang="en-US" kern="0" dirty="0">
              <a:solidFill>
                <a:srgbClr val="FFFFFF">
                  <a:lumMod val="75000"/>
                </a:srgbClr>
              </a:solidFill>
              <a:cs typeface="Arial"/>
              <a:sym typeface="Arial"/>
            </a:endParaRPr>
          </a:p>
        </p:txBody>
      </p:sp>
    </p:spTree>
    <p:extLst>
      <p:ext uri="{BB962C8B-B14F-4D97-AF65-F5344CB8AC3E}">
        <p14:creationId xmlns:p14="http://schemas.microsoft.com/office/powerpoint/2010/main" val="394651118"/>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4009" r:id="rId19"/>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399"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699" b="1">
          <a:solidFill>
            <a:srgbClr val="4E4E4E"/>
          </a:solidFill>
          <a:latin typeface="Helvetica" pitchFamily="34" charset="0"/>
        </a:defRPr>
      </a:lvl2pPr>
      <a:lvl3pPr algn="l" rtl="0" eaLnBrk="1" fontAlgn="base" hangingPunct="1">
        <a:lnSpc>
          <a:spcPct val="85000"/>
        </a:lnSpc>
        <a:spcBef>
          <a:spcPct val="0"/>
        </a:spcBef>
        <a:spcAft>
          <a:spcPct val="0"/>
        </a:spcAft>
        <a:defRPr sz="3699" b="1">
          <a:solidFill>
            <a:srgbClr val="4E4E4E"/>
          </a:solidFill>
          <a:latin typeface="Helvetica" pitchFamily="34" charset="0"/>
        </a:defRPr>
      </a:lvl3pPr>
      <a:lvl4pPr algn="l" rtl="0" eaLnBrk="1" fontAlgn="base" hangingPunct="1">
        <a:lnSpc>
          <a:spcPct val="85000"/>
        </a:lnSpc>
        <a:spcBef>
          <a:spcPct val="0"/>
        </a:spcBef>
        <a:spcAft>
          <a:spcPct val="0"/>
        </a:spcAft>
        <a:defRPr sz="3699" b="1">
          <a:solidFill>
            <a:srgbClr val="4E4E4E"/>
          </a:solidFill>
          <a:latin typeface="Helvetica" pitchFamily="34" charset="0"/>
        </a:defRPr>
      </a:lvl4pPr>
      <a:lvl5pPr algn="l" rtl="0" eaLnBrk="1" fontAlgn="base" hangingPunct="1">
        <a:lnSpc>
          <a:spcPct val="85000"/>
        </a:lnSpc>
        <a:spcBef>
          <a:spcPct val="0"/>
        </a:spcBef>
        <a:spcAft>
          <a:spcPct val="0"/>
        </a:spcAft>
        <a:defRPr sz="3699" b="1">
          <a:solidFill>
            <a:srgbClr val="4E4E4E"/>
          </a:solidFill>
          <a:latin typeface="Helvetica" pitchFamily="34" charset="0"/>
        </a:defRPr>
      </a:lvl5pPr>
      <a:lvl6pPr marL="609310" algn="l" rtl="0" eaLnBrk="1" fontAlgn="base" hangingPunct="1">
        <a:lnSpc>
          <a:spcPct val="85000"/>
        </a:lnSpc>
        <a:spcBef>
          <a:spcPct val="0"/>
        </a:spcBef>
        <a:spcAft>
          <a:spcPct val="0"/>
        </a:spcAft>
        <a:defRPr sz="3699" b="1">
          <a:solidFill>
            <a:srgbClr val="4E4E4E"/>
          </a:solidFill>
          <a:latin typeface="Helvetica" pitchFamily="34" charset="0"/>
        </a:defRPr>
      </a:lvl6pPr>
      <a:lvl7pPr marL="1218621" algn="l" rtl="0" eaLnBrk="1" fontAlgn="base" hangingPunct="1">
        <a:lnSpc>
          <a:spcPct val="85000"/>
        </a:lnSpc>
        <a:spcBef>
          <a:spcPct val="0"/>
        </a:spcBef>
        <a:spcAft>
          <a:spcPct val="0"/>
        </a:spcAft>
        <a:defRPr sz="3699" b="1">
          <a:solidFill>
            <a:srgbClr val="4E4E4E"/>
          </a:solidFill>
          <a:latin typeface="Helvetica" pitchFamily="34" charset="0"/>
        </a:defRPr>
      </a:lvl7pPr>
      <a:lvl8pPr marL="1827931" algn="l" rtl="0" eaLnBrk="1" fontAlgn="base" hangingPunct="1">
        <a:lnSpc>
          <a:spcPct val="85000"/>
        </a:lnSpc>
        <a:spcBef>
          <a:spcPct val="0"/>
        </a:spcBef>
        <a:spcAft>
          <a:spcPct val="0"/>
        </a:spcAft>
        <a:defRPr sz="3699" b="1">
          <a:solidFill>
            <a:srgbClr val="4E4E4E"/>
          </a:solidFill>
          <a:latin typeface="Helvetica" pitchFamily="34" charset="0"/>
        </a:defRPr>
      </a:lvl8pPr>
      <a:lvl9pPr marL="2437242" algn="l" rtl="0" eaLnBrk="1" fontAlgn="base" hangingPunct="1">
        <a:lnSpc>
          <a:spcPct val="85000"/>
        </a:lnSpc>
        <a:spcBef>
          <a:spcPct val="0"/>
        </a:spcBef>
        <a:spcAft>
          <a:spcPct val="0"/>
        </a:spcAft>
        <a:defRPr sz="3699" b="1">
          <a:solidFill>
            <a:srgbClr val="4E4E4E"/>
          </a:solidFill>
          <a:latin typeface="Helvetica" pitchFamily="34" charset="0"/>
        </a:defRPr>
      </a:lvl9pPr>
    </p:titleStyle>
    <p:bodyStyle>
      <a:lvl1pPr marL="228531" indent="-228531"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799" dirty="0" smtClean="0">
          <a:solidFill>
            <a:schemeClr val="tx1"/>
          </a:solidFill>
          <a:latin typeface="Arial" panose="020B0604020202020204" pitchFamily="34" charset="0"/>
          <a:ea typeface="+mn-ea"/>
          <a:cs typeface="Arial" pitchFamily="34" charset="0"/>
        </a:defRPr>
      </a:lvl1pPr>
      <a:lvl2pPr marL="575899"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399" dirty="0" smtClean="0">
          <a:solidFill>
            <a:schemeClr val="tx1"/>
          </a:solidFill>
          <a:latin typeface="Arial" panose="020B0604020202020204" pitchFamily="34" charset="0"/>
        </a:defRPr>
      </a:lvl2pPr>
      <a:lvl3pPr marL="886702" indent="-228531"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1999" dirty="0" smtClean="0">
          <a:solidFill>
            <a:schemeClr val="tx1"/>
          </a:solidFill>
          <a:latin typeface="Arial" panose="020B0604020202020204" pitchFamily="34" charset="0"/>
        </a:defRPr>
      </a:lvl3pPr>
      <a:lvl4pPr marL="1170081" indent="-228531"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799" dirty="0" smtClean="0">
          <a:solidFill>
            <a:schemeClr val="tx1"/>
          </a:solidFill>
          <a:latin typeface="+mn-lt"/>
        </a:defRPr>
      </a:lvl4pPr>
      <a:lvl5pPr marL="1462601" indent="-228531"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1207" indent="-304656" algn="l" rtl="0" eaLnBrk="1" fontAlgn="base" hangingPunct="1">
        <a:spcBef>
          <a:spcPct val="20000"/>
        </a:spcBef>
        <a:spcAft>
          <a:spcPct val="0"/>
        </a:spcAft>
        <a:buClr>
          <a:schemeClr val="accent2"/>
        </a:buClr>
        <a:buChar char="»"/>
        <a:defRPr sz="2099">
          <a:solidFill>
            <a:schemeClr val="tx1"/>
          </a:solidFill>
          <a:latin typeface="+mn-lt"/>
        </a:defRPr>
      </a:lvl6pPr>
      <a:lvl7pPr marL="3960518" indent="-304656" algn="l" rtl="0" eaLnBrk="1" fontAlgn="base" hangingPunct="1">
        <a:spcBef>
          <a:spcPct val="20000"/>
        </a:spcBef>
        <a:spcAft>
          <a:spcPct val="0"/>
        </a:spcAft>
        <a:buClr>
          <a:schemeClr val="accent2"/>
        </a:buClr>
        <a:buChar char="»"/>
        <a:defRPr sz="2099">
          <a:solidFill>
            <a:schemeClr val="tx1"/>
          </a:solidFill>
          <a:latin typeface="+mn-lt"/>
        </a:defRPr>
      </a:lvl7pPr>
      <a:lvl8pPr marL="4569829" indent="-304656" algn="l" rtl="0" eaLnBrk="1" fontAlgn="base" hangingPunct="1">
        <a:spcBef>
          <a:spcPct val="20000"/>
        </a:spcBef>
        <a:spcAft>
          <a:spcPct val="0"/>
        </a:spcAft>
        <a:buClr>
          <a:schemeClr val="accent2"/>
        </a:buClr>
        <a:buChar char="»"/>
        <a:defRPr sz="2099">
          <a:solidFill>
            <a:schemeClr val="tx1"/>
          </a:solidFill>
          <a:latin typeface="+mn-lt"/>
        </a:defRPr>
      </a:lvl8pPr>
      <a:lvl9pPr marL="5179139" indent="-304656" algn="l" rtl="0" eaLnBrk="1" fontAlgn="base" hangingPunct="1">
        <a:spcBef>
          <a:spcPct val="20000"/>
        </a:spcBef>
        <a:spcAft>
          <a:spcPct val="0"/>
        </a:spcAft>
        <a:buClr>
          <a:schemeClr val="accent2"/>
        </a:buClr>
        <a:buChar char="»"/>
        <a:defRPr sz="2099">
          <a:solidFill>
            <a:schemeClr val="tx1"/>
          </a:solidFill>
          <a:latin typeface="+mn-lt"/>
        </a:defRPr>
      </a:lvl9pPr>
    </p:bodyStyle>
    <p:otherStyle>
      <a:defPPr>
        <a:defRPr lang="en-US"/>
      </a:defPPr>
      <a:lvl1pPr marL="0" algn="l" defTabSz="1218621" rtl="0" eaLnBrk="1" latinLnBrk="0" hangingPunct="1">
        <a:defRPr sz="2399" kern="1200">
          <a:solidFill>
            <a:schemeClr val="tx1"/>
          </a:solidFill>
          <a:latin typeface="+mn-lt"/>
          <a:ea typeface="+mn-ea"/>
          <a:cs typeface="+mn-cs"/>
        </a:defRPr>
      </a:lvl1pPr>
      <a:lvl2pPr marL="609310" algn="l" defTabSz="1218621" rtl="0" eaLnBrk="1" latinLnBrk="0" hangingPunct="1">
        <a:defRPr sz="2399" kern="1200">
          <a:solidFill>
            <a:schemeClr val="tx1"/>
          </a:solidFill>
          <a:latin typeface="+mn-lt"/>
          <a:ea typeface="+mn-ea"/>
          <a:cs typeface="+mn-cs"/>
        </a:defRPr>
      </a:lvl2pPr>
      <a:lvl3pPr marL="1218621" algn="l" defTabSz="1218621" rtl="0" eaLnBrk="1" latinLnBrk="0" hangingPunct="1">
        <a:defRPr sz="2399" kern="1200">
          <a:solidFill>
            <a:schemeClr val="tx1"/>
          </a:solidFill>
          <a:latin typeface="+mn-lt"/>
          <a:ea typeface="+mn-ea"/>
          <a:cs typeface="+mn-cs"/>
        </a:defRPr>
      </a:lvl3pPr>
      <a:lvl4pPr marL="1827931" algn="l" defTabSz="1218621" rtl="0" eaLnBrk="1" latinLnBrk="0" hangingPunct="1">
        <a:defRPr sz="2399" kern="1200">
          <a:solidFill>
            <a:schemeClr val="tx1"/>
          </a:solidFill>
          <a:latin typeface="+mn-lt"/>
          <a:ea typeface="+mn-ea"/>
          <a:cs typeface="+mn-cs"/>
        </a:defRPr>
      </a:lvl4pPr>
      <a:lvl5pPr marL="2437242" algn="l" defTabSz="1218621" rtl="0" eaLnBrk="1" latinLnBrk="0" hangingPunct="1">
        <a:defRPr sz="2399" kern="1200">
          <a:solidFill>
            <a:schemeClr val="tx1"/>
          </a:solidFill>
          <a:latin typeface="+mn-lt"/>
          <a:ea typeface="+mn-ea"/>
          <a:cs typeface="+mn-cs"/>
        </a:defRPr>
      </a:lvl5pPr>
      <a:lvl6pPr marL="3046553" algn="l" defTabSz="1218621" rtl="0" eaLnBrk="1" latinLnBrk="0" hangingPunct="1">
        <a:defRPr sz="2399" kern="1200">
          <a:solidFill>
            <a:schemeClr val="tx1"/>
          </a:solidFill>
          <a:latin typeface="+mn-lt"/>
          <a:ea typeface="+mn-ea"/>
          <a:cs typeface="+mn-cs"/>
        </a:defRPr>
      </a:lvl6pPr>
      <a:lvl7pPr marL="3655863" algn="l" defTabSz="1218621" rtl="0" eaLnBrk="1" latinLnBrk="0" hangingPunct="1">
        <a:defRPr sz="2399" kern="1200">
          <a:solidFill>
            <a:schemeClr val="tx1"/>
          </a:solidFill>
          <a:latin typeface="+mn-lt"/>
          <a:ea typeface="+mn-ea"/>
          <a:cs typeface="+mn-cs"/>
        </a:defRPr>
      </a:lvl7pPr>
      <a:lvl8pPr marL="4265173" algn="l" defTabSz="1218621" rtl="0" eaLnBrk="1" latinLnBrk="0" hangingPunct="1">
        <a:defRPr sz="2399" kern="1200">
          <a:solidFill>
            <a:schemeClr val="tx1"/>
          </a:solidFill>
          <a:latin typeface="+mn-lt"/>
          <a:ea typeface="+mn-ea"/>
          <a:cs typeface="+mn-cs"/>
        </a:defRPr>
      </a:lvl8pPr>
      <a:lvl9pPr marL="4874484" algn="l" defTabSz="1218621" rtl="0" eaLnBrk="1" latinLnBrk="0" hangingPunct="1">
        <a:defRPr sz="23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FF0000"/>
              </a:buClr>
            </a:pPr>
            <a:fld id="{285138E8-3F3E-4DC5-A5FA-50868B94627A}" type="datetimeFigureOut">
              <a:rPr lang="en-US" smtClean="0">
                <a:solidFill>
                  <a:srgbClr val="4D4D4F">
                    <a:tint val="75000"/>
                  </a:srgbClr>
                </a:solidFill>
              </a:rPr>
              <a:pPr>
                <a:buClr>
                  <a:srgbClr val="FF0000"/>
                </a:buClr>
              </a:pPr>
              <a:t>04-Mar-21</a:t>
            </a:fld>
            <a:endParaRPr lang="en-US">
              <a:solidFill>
                <a:srgbClr val="4D4D4F">
                  <a:tint val="75000"/>
                </a:srgbClr>
              </a:solidFill>
            </a:endParaRPr>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 name="Footer_page number"/>
          <p:cNvSpPr txBox="1">
            <a:spLocks/>
          </p:cNvSpPr>
          <p:nvPr/>
        </p:nvSpPr>
        <p:spPr>
          <a:xfrm>
            <a:off x="9897959"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4D4D4F"/>
                </a:solidFill>
              </a:rPr>
              <a:pPr algn="r" fontAlgn="auto">
                <a:spcBef>
                  <a:spcPts val="0"/>
                </a:spcBef>
                <a:spcAft>
                  <a:spcPts val="0"/>
                </a:spcAft>
                <a:buClrTx/>
                <a:buSzTx/>
                <a:buFontTx/>
                <a:buNone/>
                <a:defRPr/>
              </a:pPr>
              <a:t>‹#›</a:t>
            </a:fld>
            <a:endParaRPr lang="en-US" sz="1100" kern="0">
              <a:solidFill>
                <a:srgbClr val="4D4D4F"/>
              </a:solidFill>
            </a:endParaRPr>
          </a:p>
        </p:txBody>
      </p:sp>
      <p:sp>
        <p:nvSpPr>
          <p:cNvPr id="8" name="Footer_copyright"/>
          <p:cNvSpPr txBox="1">
            <a:spLocks/>
          </p:cNvSpPr>
          <p:nvPr/>
        </p:nvSpPr>
        <p:spPr>
          <a:xfrm>
            <a:off x="9080500" y="654210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a:solidFill>
                  <a:srgbClr val="4D4D4F">
                    <a:lumMod val="40000"/>
                    <a:lumOff val="60000"/>
                  </a:srgbClr>
                </a:solidFill>
              </a:rPr>
              <a:t>©</a:t>
            </a:r>
            <a:r>
              <a:rPr lang="en-US" kern="0" dirty="0" smtClean="0">
                <a:solidFill>
                  <a:srgbClr val="4D4D4F">
                    <a:lumMod val="40000"/>
                    <a:lumOff val="60000"/>
                  </a:srgbClr>
                </a:solidFill>
              </a:rPr>
              <a:t>2021 </a:t>
            </a:r>
            <a:r>
              <a:rPr lang="en-US" kern="0" dirty="0">
                <a:solidFill>
                  <a:srgbClr val="4D4D4F">
                    <a:lumMod val="40000"/>
                    <a:lumOff val="60000"/>
                  </a:srgbClr>
                </a:solidFill>
              </a:rPr>
              <a:t>Check Point Software Technologies Ltd. </a:t>
            </a:r>
          </a:p>
        </p:txBody>
      </p:sp>
      <p:grpSp>
        <p:nvGrpSpPr>
          <p:cNvPr id="5" name="Group 4"/>
          <p:cNvGrpSpPr/>
          <p:nvPr/>
        </p:nvGrpSpPr>
        <p:grpSpPr>
          <a:xfrm>
            <a:off x="0"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324735" y="6566316"/>
              <a:ext cx="1635304" cy="263850"/>
            </a:xfrm>
            <a:prstGeom prst="rect">
              <a:avLst/>
            </a:prstGeom>
          </p:spPr>
        </p:pic>
      </p:grpSp>
      <p:sp>
        <p:nvSpPr>
          <p:cNvPr id="2" name="Footer Placeholder 1" hidden="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pPr>
              <a:buClr>
                <a:srgbClr val="FF0000"/>
              </a:buClr>
            </a:pPr>
            <a:endParaRPr lang="en-US">
              <a:solidFill>
                <a:srgbClr val="FFFFFF">
                  <a:lumMod val="75000"/>
                </a:srgbClr>
              </a:solidFill>
            </a:endParaRPr>
          </a:p>
        </p:txBody>
      </p:sp>
    </p:spTree>
    <p:extLst>
      <p:ext uri="{BB962C8B-B14F-4D97-AF65-F5344CB8AC3E}">
        <p14:creationId xmlns:p14="http://schemas.microsoft.com/office/powerpoint/2010/main" val="1866633749"/>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10" r:id="rId18"/>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4.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2.svg"/><Relationship Id="rId12"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38.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50.sv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4.svg"/><Relationship Id="rId1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2.jpeg"/><Relationship Id="rId1" Type="http://schemas.openxmlformats.org/officeDocument/2006/relationships/slideLayout" Target="../slideLayouts/slideLayout49.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4.png"/><Relationship Id="rId7" Type="http://schemas.openxmlformats.org/officeDocument/2006/relationships/diagramColors" Target="../diagrams/colors1.xml"/><Relationship Id="rId12"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diagramQuickStyle" Target="../diagrams/quickStyle1.xml"/><Relationship Id="rId11" Type="http://schemas.microsoft.com/office/2007/relationships/hdphoto" Target="../media/hdphoto3.wdp"/><Relationship Id="rId5" Type="http://schemas.openxmlformats.org/officeDocument/2006/relationships/diagramLayout" Target="../diagrams/layout1.xml"/><Relationship Id="rId10" Type="http://schemas.openxmlformats.org/officeDocument/2006/relationships/image" Target="../media/image65.png"/><Relationship Id="rId4" Type="http://schemas.openxmlformats.org/officeDocument/2006/relationships/diagramData" Target="../diagrams/data1.xml"/><Relationship Id="rId9"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microsoft.com/office/2007/relationships/hdphoto" Target="../media/hdphoto4.wdp"/><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image" Target="../media/image71.png"/><Relationship Id="rId7" Type="http://schemas.microsoft.com/office/2007/relationships/hdphoto" Target="../media/hdphoto4.wdp"/><Relationship Id="rId12" Type="http://schemas.microsoft.com/office/2007/relationships/hdphoto" Target="../media/hdphoto5.wdp"/><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7"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17.xml"/><Relationship Id="rId6" Type="http://schemas.openxmlformats.org/officeDocument/2006/relationships/image" Target="../media/image80.png"/><Relationship Id="rId5" Type="http://schemas.openxmlformats.org/officeDocument/2006/relationships/image" Target="../media/image123.svg"/><Relationship Id="rId10" Type="http://schemas.openxmlformats.org/officeDocument/2006/relationships/image" Target="../media/image84.png"/><Relationship Id="rId9"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86.gif"/><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17.xml"/><Relationship Id="rId6" Type="http://schemas.openxmlformats.org/officeDocument/2006/relationships/image" Target="../media/image88.gif"/><Relationship Id="rId5" Type="http://schemas.openxmlformats.org/officeDocument/2006/relationships/image" Target="../media/image38.png"/><Relationship Id="rId10" Type="http://schemas.openxmlformats.org/officeDocument/2006/relationships/image" Target="../media/image90.png"/><Relationship Id="rId4" Type="http://schemas.openxmlformats.org/officeDocument/2006/relationships/image" Target="../media/image87.jpeg"/><Relationship Id="rId9"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91.jpe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6.xml"/><Relationship Id="rId16" Type="http://schemas.openxmlformats.org/officeDocument/2006/relationships/image" Target="../media/image98.jpeg"/><Relationship Id="rId20" Type="http://schemas.openxmlformats.org/officeDocument/2006/relationships/image" Target="../media/image62.svg"/><Relationship Id="rId1" Type="http://schemas.openxmlformats.org/officeDocument/2006/relationships/slideLayout" Target="../slideLayouts/slideLayout17.xml"/><Relationship Id="rId11" Type="http://schemas.openxmlformats.org/officeDocument/2006/relationships/image" Target="../media/image89.png"/><Relationship Id="rId6" Type="http://schemas.openxmlformats.org/officeDocument/2006/relationships/image" Target="../media/image51.svg"/><Relationship Id="rId5" Type="http://schemas.openxmlformats.org/officeDocument/2006/relationships/image" Target="../media/image92.png"/><Relationship Id="rId15" Type="http://schemas.openxmlformats.org/officeDocument/2006/relationships/image" Target="../media/image97.png"/><Relationship Id="rId10" Type="http://schemas.openxmlformats.org/officeDocument/2006/relationships/image" Target="../media/image71.svg"/><Relationship Id="rId19"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93.png"/><Relationship Id="rId14" Type="http://schemas.openxmlformats.org/officeDocument/2006/relationships/image" Target="../media/image96.png"/></Relationships>
</file>

<file path=ppt/slides/_rels/slide2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1.jpe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84.png"/><Relationship Id="rId2" Type="http://schemas.openxmlformats.org/officeDocument/2006/relationships/notesSlide" Target="../notesSlides/notesSlide17.xml"/><Relationship Id="rId16" Type="http://schemas.openxmlformats.org/officeDocument/2006/relationships/image" Target="../media/image62.svg"/><Relationship Id="rId1" Type="http://schemas.openxmlformats.org/officeDocument/2006/relationships/slideLayout" Target="../slideLayouts/slideLayout17.xml"/><Relationship Id="rId6" Type="http://schemas.openxmlformats.org/officeDocument/2006/relationships/image" Target="../media/image62.svg"/><Relationship Id="rId11" Type="http://schemas.openxmlformats.org/officeDocument/2006/relationships/image" Target="../media/image105.png"/><Relationship Id="rId15" Type="http://schemas.openxmlformats.org/officeDocument/2006/relationships/image" Target="../media/image90.png"/><Relationship Id="rId10"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103.png"/><Relationship Id="rId14" Type="http://schemas.openxmlformats.org/officeDocument/2006/relationships/image" Target="../media/image108.png"/></Relationships>
</file>

<file path=ppt/slides/_rels/slide2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9.jp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111.png"/><Relationship Id="rId10" Type="http://schemas.openxmlformats.org/officeDocument/2006/relationships/image" Target="../media/image84.png"/><Relationship Id="rId4" Type="http://schemas.openxmlformats.org/officeDocument/2006/relationships/image" Target="../media/image110.png"/><Relationship Id="rId9"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65.xml"/><Relationship Id="rId5" Type="http://schemas.openxmlformats.org/officeDocument/2006/relationships/image" Target="../media/image1.emf"/><Relationship Id="rId4" Type="http://schemas.openxmlformats.org/officeDocument/2006/relationships/image" Target="../media/image1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image" Target="../media/image62.svg"/><Relationship Id="rId5" Type="http://schemas.openxmlformats.org/officeDocument/2006/relationships/image" Target="../media/image89.png"/><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7.xml"/><Relationship Id="rId4" Type="http://schemas.openxmlformats.org/officeDocument/2006/relationships/image" Target="../media/image119.png"/></Relationships>
</file>

<file path=ppt/slides/_rels/slide29.xml.rels><?xml version="1.0" encoding="UTF-8" standalone="yes"?>
<Relationships xmlns="http://schemas.openxmlformats.org/package/2006/relationships"><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3.png"/><Relationship Id="rId39" Type="http://schemas.openxmlformats.org/officeDocument/2006/relationships/image" Target="../media/image156.png"/><Relationship Id="rId21" Type="http://schemas.openxmlformats.org/officeDocument/2006/relationships/image" Target="../media/image138.png"/><Relationship Id="rId34" Type="http://schemas.openxmlformats.org/officeDocument/2006/relationships/image" Target="../media/image151.png"/><Relationship Id="rId42" Type="http://schemas.openxmlformats.org/officeDocument/2006/relationships/image" Target="../media/image159.png"/><Relationship Id="rId47" Type="http://schemas.openxmlformats.org/officeDocument/2006/relationships/image" Target="../media/image164.png"/><Relationship Id="rId7" Type="http://schemas.openxmlformats.org/officeDocument/2006/relationships/image" Target="../media/image125.png"/><Relationship Id="rId2" Type="http://schemas.openxmlformats.org/officeDocument/2006/relationships/image" Target="../media/image120.png"/><Relationship Id="rId16" Type="http://schemas.openxmlformats.org/officeDocument/2006/relationships/image" Target="../media/image133.png"/><Relationship Id="rId29" Type="http://schemas.openxmlformats.org/officeDocument/2006/relationships/image" Target="../media/image146.png"/><Relationship Id="rId1" Type="http://schemas.openxmlformats.org/officeDocument/2006/relationships/slideLayout" Target="../slideLayouts/slideLayout67.xml"/><Relationship Id="rId6" Type="http://schemas.openxmlformats.org/officeDocument/2006/relationships/image" Target="../media/image124.png"/><Relationship Id="rId11" Type="http://schemas.microsoft.com/office/2007/relationships/hdphoto" Target="../media/hdphoto6.wdp"/><Relationship Id="rId24" Type="http://schemas.openxmlformats.org/officeDocument/2006/relationships/image" Target="../media/image141.png"/><Relationship Id="rId32" Type="http://schemas.openxmlformats.org/officeDocument/2006/relationships/image" Target="../media/image149.png"/><Relationship Id="rId37" Type="http://schemas.openxmlformats.org/officeDocument/2006/relationships/image" Target="../media/image154.png"/><Relationship Id="rId40" Type="http://schemas.openxmlformats.org/officeDocument/2006/relationships/image" Target="../media/image157.png"/><Relationship Id="rId45" Type="http://schemas.openxmlformats.org/officeDocument/2006/relationships/image" Target="../media/image162.png"/><Relationship Id="rId5" Type="http://schemas.openxmlformats.org/officeDocument/2006/relationships/image" Target="../media/image123.pn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5.png"/><Relationship Id="rId36" Type="http://schemas.openxmlformats.org/officeDocument/2006/relationships/image" Target="../media/image153.png"/><Relationship Id="rId10" Type="http://schemas.openxmlformats.org/officeDocument/2006/relationships/image" Target="../media/image128.png"/><Relationship Id="rId19" Type="http://schemas.openxmlformats.org/officeDocument/2006/relationships/image" Target="../media/image136.png"/><Relationship Id="rId31" Type="http://schemas.openxmlformats.org/officeDocument/2006/relationships/image" Target="../media/image148.png"/><Relationship Id="rId44" Type="http://schemas.openxmlformats.org/officeDocument/2006/relationships/image" Target="../media/image161.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1.png"/><Relationship Id="rId22" Type="http://schemas.openxmlformats.org/officeDocument/2006/relationships/image" Target="../media/image139.png"/><Relationship Id="rId27" Type="http://schemas.openxmlformats.org/officeDocument/2006/relationships/image" Target="../media/image144.png"/><Relationship Id="rId30" Type="http://schemas.openxmlformats.org/officeDocument/2006/relationships/image" Target="../media/image147.png"/><Relationship Id="rId35" Type="http://schemas.openxmlformats.org/officeDocument/2006/relationships/image" Target="../media/image152.png"/><Relationship Id="rId43" Type="http://schemas.openxmlformats.org/officeDocument/2006/relationships/image" Target="../media/image160.png"/><Relationship Id="rId48" Type="http://schemas.openxmlformats.org/officeDocument/2006/relationships/image" Target="../media/image165.png"/><Relationship Id="rId8" Type="http://schemas.openxmlformats.org/officeDocument/2006/relationships/image" Target="../media/image126.png"/><Relationship Id="rId3" Type="http://schemas.openxmlformats.org/officeDocument/2006/relationships/image" Target="../media/image121.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2.png"/><Relationship Id="rId33" Type="http://schemas.openxmlformats.org/officeDocument/2006/relationships/image" Target="../media/image150.png"/><Relationship Id="rId38" Type="http://schemas.openxmlformats.org/officeDocument/2006/relationships/image" Target="../media/image155.png"/><Relationship Id="rId46" Type="http://schemas.openxmlformats.org/officeDocument/2006/relationships/image" Target="../media/image163.png"/><Relationship Id="rId20" Type="http://schemas.openxmlformats.org/officeDocument/2006/relationships/image" Target="../media/image137.png"/><Relationship Id="rId41" Type="http://schemas.openxmlformats.org/officeDocument/2006/relationships/image" Target="../media/image158.pn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microsoft.com/office/2007/relationships/hdphoto" Target="../media/hdphoto2.wdp"/><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1"/>
          </p:nvPr>
        </p:nvSpPr>
        <p:spPr/>
        <p:txBody>
          <a:bodyPr/>
          <a:lstStyle/>
          <a:p>
            <a:pPr>
              <a:buClr>
                <a:srgbClr val="FF0000"/>
              </a:buClr>
            </a:pPr>
            <a:r>
              <a:rPr lang="en-US" smtClean="0">
                <a:solidFill>
                  <a:srgbClr val="FFFFFF">
                    <a:lumMod val="75000"/>
                  </a:srgbClr>
                </a:solidFill>
              </a:rPr>
              <a:t> [Internal Use] for Check Point employees​</a:t>
            </a:r>
            <a:endParaRPr lang="en-US" dirty="0">
              <a:solidFill>
                <a:srgbClr val="FFFFFF">
                  <a:lumMod val="75000"/>
                </a:srgbClr>
              </a:solidFill>
            </a:endParaRPr>
          </a:p>
        </p:txBody>
      </p:sp>
      <p:sp>
        <p:nvSpPr>
          <p:cNvPr id="4" name="Subtitle 3"/>
          <p:cNvSpPr>
            <a:spLocks noGrp="1"/>
          </p:cNvSpPr>
          <p:nvPr>
            <p:ph type="subTitle" idx="1"/>
          </p:nvPr>
        </p:nvSpPr>
        <p:spPr/>
        <p:txBody>
          <a:bodyPr/>
          <a:lstStyle/>
          <a:p>
            <a:endParaRPr lang="en-US"/>
          </a:p>
        </p:txBody>
      </p:sp>
      <p:sp>
        <p:nvSpPr>
          <p:cNvPr id="10" name="Text Placeholder 3"/>
          <p:cNvSpPr>
            <a:spLocks noGrp="1"/>
          </p:cNvSpPr>
          <p:nvPr>
            <p:ph type="body" sz="quarter" idx="14"/>
          </p:nvPr>
        </p:nvSpPr>
        <p:spPr/>
        <p:txBody>
          <a:bodyPr/>
          <a:lstStyle/>
          <a:p>
            <a:r>
              <a:rPr lang="en-US" dirty="0" smtClean="0"/>
              <a:t>Workforce security</a:t>
            </a:r>
          </a:p>
          <a:p>
            <a:endParaRPr lang="en-US" dirty="0"/>
          </a:p>
        </p:txBody>
      </p:sp>
      <p:sp>
        <p:nvSpPr>
          <p:cNvPr id="9" name="Text Placeholder 2"/>
          <p:cNvSpPr>
            <a:spLocks noGrp="1"/>
          </p:cNvSpPr>
          <p:nvPr>
            <p:ph type="body" sz="quarter" idx="13"/>
          </p:nvPr>
        </p:nvSpPr>
        <p:spPr/>
        <p:txBody>
          <a:bodyPr/>
          <a:lstStyle/>
          <a:p>
            <a:r>
              <a:rPr lang="en-US" dirty="0" smtClean="0"/>
              <a:t>Check Point’s Harmony Suite</a:t>
            </a:r>
            <a:endParaRPr lang="en-US" dirty="0"/>
          </a:p>
        </p:txBody>
      </p:sp>
      <p:sp>
        <p:nvSpPr>
          <p:cNvPr id="3" name="Date Placeholder 2" hidden="1"/>
          <p:cNvSpPr>
            <a:spLocks noGrp="1"/>
          </p:cNvSpPr>
          <p:nvPr>
            <p:ph type="dt" sz="half" idx="15"/>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65493395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Picture 245" descr="A picture containing comb&#10;&#10;Description automatically generated">
            <a:extLst>
              <a:ext uri="{FF2B5EF4-FFF2-40B4-BE49-F238E27FC236}">
                <a16:creationId xmlns="" xmlns:a16="http://schemas.microsoft.com/office/drawing/2014/main" id="{40B46BC1-7BB2-44F2-9EB7-BEFCA30D06C8}"/>
              </a:ext>
            </a:extLst>
          </p:cNvPr>
          <p:cNvPicPr>
            <a:picLocks noChangeAspect="1"/>
          </p:cNvPicPr>
          <p:nvPr/>
        </p:nvPicPr>
        <p:blipFill rotWithShape="1">
          <a:blip r:embed="rId3" cstate="screen">
            <a:duotone>
              <a:prstClr val="black"/>
              <a:schemeClr val="accent1">
                <a:tint val="45000"/>
                <a:satMod val="400000"/>
              </a:schemeClr>
            </a:duotone>
            <a:alphaModFix amt="85000"/>
            <a:extLst>
              <a:ext uri="{28A0092B-C50C-407E-A947-70E740481C1C}">
                <a14:useLocalDpi xmlns:a14="http://schemas.microsoft.com/office/drawing/2010/main" val="0"/>
              </a:ext>
            </a:extLst>
          </a:blip>
          <a:srcRect/>
          <a:stretch/>
        </p:blipFill>
        <p:spPr>
          <a:xfrm flipH="1">
            <a:off x="0" y="6020465"/>
            <a:ext cx="2926443" cy="478245"/>
          </a:xfrm>
          <a:prstGeom prst="rect">
            <a:avLst/>
          </a:prstGeom>
        </p:spPr>
      </p:pic>
      <p:sp>
        <p:nvSpPr>
          <p:cNvPr id="1573" name="Rectangle 1572">
            <a:extLst>
              <a:ext uri="{FF2B5EF4-FFF2-40B4-BE49-F238E27FC236}">
                <a16:creationId xmlns="" xmlns:a16="http://schemas.microsoft.com/office/drawing/2014/main" id="{867A073B-65FC-4366-BEF8-3702C1CA1D59}"/>
              </a:ext>
            </a:extLst>
          </p:cNvPr>
          <p:cNvSpPr/>
          <p:nvPr/>
        </p:nvSpPr>
        <p:spPr bwMode="auto">
          <a:xfrm>
            <a:off x="430123" y="845756"/>
            <a:ext cx="5010351" cy="1634201"/>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ctr" anchorCtr="0" forceAA="0" compatLnSpc="1">
            <a:prstTxWarp prst="textNoShape">
              <a:avLst/>
            </a:prstTxWarp>
            <a:noAutofit/>
          </a:bodyPr>
          <a:lstStyle/>
          <a:p>
            <a:pPr>
              <a:lnSpc>
                <a:spcPts val="4300"/>
              </a:lnSpc>
              <a:spcBef>
                <a:spcPts val="0"/>
              </a:spcBef>
              <a:spcAft>
                <a:spcPts val="0"/>
              </a:spcAft>
              <a:buClr>
                <a:srgbClr val="FF0000"/>
              </a:buClr>
              <a:buSzPct val="115000"/>
              <a:defRPr/>
            </a:pPr>
            <a:r>
              <a:rPr lang="en-US" sz="2400" cap="all" dirty="0">
                <a:solidFill>
                  <a:srgbClr val="FFFFFF"/>
                </a:solidFill>
                <a:latin typeface="Arial "/>
                <a:cs typeface="Calibri" panose="020F0502020204030204" pitchFamily="34" charset="0"/>
                <a:sym typeface="Arial"/>
              </a:rPr>
              <a:t>REMOTE WORK</a:t>
            </a:r>
          </a:p>
          <a:p>
            <a:pPr>
              <a:lnSpc>
                <a:spcPts val="4300"/>
              </a:lnSpc>
              <a:spcBef>
                <a:spcPts val="0"/>
              </a:spcBef>
              <a:spcAft>
                <a:spcPts val="0"/>
              </a:spcAft>
              <a:buClr>
                <a:srgbClr val="FF0000"/>
              </a:buClr>
              <a:buSzPct val="115000"/>
              <a:defRPr/>
            </a:pPr>
            <a:r>
              <a:rPr lang="en-US" sz="3600" b="1" dirty="0" smtClean="0">
                <a:solidFill>
                  <a:srgbClr val="FFFFFF"/>
                </a:solidFill>
                <a:latin typeface="Arial" panose="020B0604020202020204" pitchFamily="34" charset="0"/>
                <a:cs typeface="Arial" panose="020B0604020202020204" pitchFamily="34" charset="0"/>
                <a:sym typeface="Arial"/>
              </a:rPr>
              <a:t>IS NOW </a:t>
            </a:r>
            <a:br>
              <a:rPr lang="en-US" sz="3600" b="1" dirty="0" smtClean="0">
                <a:solidFill>
                  <a:srgbClr val="FFFFFF"/>
                </a:solidFill>
                <a:latin typeface="Arial" panose="020B0604020202020204" pitchFamily="34" charset="0"/>
                <a:cs typeface="Arial" panose="020B0604020202020204" pitchFamily="34" charset="0"/>
                <a:sym typeface="Arial"/>
              </a:rPr>
            </a:br>
            <a:r>
              <a:rPr lang="en-US" sz="3600" b="1" dirty="0" smtClean="0">
                <a:solidFill>
                  <a:srgbClr val="FFFFFF"/>
                </a:solidFill>
                <a:latin typeface="Arial" panose="020B0604020202020204" pitchFamily="34" charset="0"/>
                <a:cs typeface="Arial" panose="020B0604020202020204" pitchFamily="34" charset="0"/>
                <a:sym typeface="Arial"/>
              </a:rPr>
              <a:t>THE </a:t>
            </a:r>
            <a:r>
              <a:rPr lang="en-US" sz="3600" b="1" dirty="0">
                <a:solidFill>
                  <a:srgbClr val="FFFFFF"/>
                </a:solidFill>
                <a:latin typeface="Arial" panose="020B0604020202020204" pitchFamily="34" charset="0"/>
                <a:cs typeface="Arial" panose="020B0604020202020204" pitchFamily="34" charset="0"/>
                <a:sym typeface="Arial"/>
              </a:rPr>
              <a:t>NEW </a:t>
            </a:r>
            <a:r>
              <a:rPr lang="en-US" sz="3600" b="1" dirty="0" smtClean="0">
                <a:solidFill>
                  <a:srgbClr val="FFFFFF"/>
                </a:solidFill>
                <a:latin typeface="Arial" panose="020B0604020202020204" pitchFamily="34" charset="0"/>
                <a:cs typeface="Arial" panose="020B0604020202020204" pitchFamily="34" charset="0"/>
                <a:sym typeface="Arial"/>
              </a:rPr>
              <a:t>WORLD</a:t>
            </a:r>
            <a:endParaRPr lang="en-US" sz="3600" b="1" dirty="0">
              <a:solidFill>
                <a:srgbClr val="FFFFFF"/>
              </a:solidFill>
              <a:latin typeface="Arial" panose="020B0604020202020204" pitchFamily="34" charset="0"/>
              <a:cs typeface="Arial" panose="020B0604020202020204" pitchFamily="34" charset="0"/>
              <a:sym typeface="Arial"/>
            </a:endParaRPr>
          </a:p>
        </p:txBody>
      </p:sp>
      <p:sp>
        <p:nvSpPr>
          <p:cNvPr id="1574" name="Rectangle 1573">
            <a:extLst>
              <a:ext uri="{FF2B5EF4-FFF2-40B4-BE49-F238E27FC236}">
                <a16:creationId xmlns="" xmlns:a16="http://schemas.microsoft.com/office/drawing/2014/main" id="{D89871D5-2BE1-4A75-923F-87D89FC710AC}"/>
              </a:ext>
            </a:extLst>
          </p:cNvPr>
          <p:cNvSpPr/>
          <p:nvPr/>
        </p:nvSpPr>
        <p:spPr bwMode="auto">
          <a:xfrm>
            <a:off x="410104" y="1441830"/>
            <a:ext cx="2084148" cy="726579"/>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ctr" anchorCtr="0" forceAA="0" compatLnSpc="1">
            <a:prstTxWarp prst="textNoShape">
              <a:avLst/>
            </a:prstTxWarp>
            <a:noAutofit/>
          </a:bodyPr>
          <a:lstStyle/>
          <a:p>
            <a:pPr>
              <a:lnSpc>
                <a:spcPct val="80000"/>
              </a:lnSpc>
              <a:spcBef>
                <a:spcPts val="1200"/>
              </a:spcBef>
              <a:spcAft>
                <a:spcPts val="0"/>
              </a:spcAft>
              <a:buClr>
                <a:srgbClr val="FF0000"/>
              </a:buClr>
              <a:buSzPct val="115000"/>
              <a:defRPr/>
            </a:pPr>
            <a:endParaRPr lang="en-US" sz="3600" dirty="0">
              <a:solidFill>
                <a:srgbClr val="FFFFFF"/>
              </a:solidFill>
              <a:latin typeface="Arial Black" panose="020B0A04020102020204" pitchFamily="34" charset="0"/>
              <a:cs typeface="Calibri" panose="020F0502020204030204" pitchFamily="34" charset="0"/>
              <a:sym typeface="Arial"/>
            </a:endParaRPr>
          </a:p>
        </p:txBody>
      </p:sp>
      <p:sp>
        <p:nvSpPr>
          <p:cNvPr id="1596" name="Rectangle 1595">
            <a:extLst>
              <a:ext uri="{FF2B5EF4-FFF2-40B4-BE49-F238E27FC236}">
                <a16:creationId xmlns="" xmlns:a16="http://schemas.microsoft.com/office/drawing/2014/main" id="{EAB547CF-FD0C-47E7-AF73-718BE226A26F}"/>
              </a:ext>
            </a:extLst>
          </p:cNvPr>
          <p:cNvSpPr/>
          <p:nvPr/>
        </p:nvSpPr>
        <p:spPr bwMode="auto">
          <a:xfrm>
            <a:off x="410104" y="2101030"/>
            <a:ext cx="4374229" cy="726579"/>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ctr" anchorCtr="0" forceAA="0" compatLnSpc="1">
            <a:prstTxWarp prst="textNoShape">
              <a:avLst/>
            </a:prstTxWarp>
            <a:noAutofit/>
          </a:bodyPr>
          <a:lstStyle/>
          <a:p>
            <a:pPr>
              <a:lnSpc>
                <a:spcPct val="80000"/>
              </a:lnSpc>
              <a:spcBef>
                <a:spcPts val="1200"/>
              </a:spcBef>
              <a:spcAft>
                <a:spcPts val="0"/>
              </a:spcAft>
              <a:buClr>
                <a:srgbClr val="FF0000"/>
              </a:buClr>
              <a:buSzPct val="115000"/>
              <a:defRPr/>
            </a:pPr>
            <a:endParaRPr lang="en-US" sz="3600" dirty="0">
              <a:solidFill>
                <a:srgbClr val="FFFFFF"/>
              </a:solidFill>
              <a:latin typeface="Arial Black" panose="020B0A04020102020204" pitchFamily="34" charset="0"/>
              <a:cs typeface="Calibri" panose="020F0502020204030204" pitchFamily="34" charset="0"/>
              <a:sym typeface="Arial"/>
            </a:endParaRPr>
          </a:p>
        </p:txBody>
      </p:sp>
      <p:cxnSp>
        <p:nvCxnSpPr>
          <p:cNvPr id="1607" name="Straight Connector 1606">
            <a:extLst>
              <a:ext uri="{FF2B5EF4-FFF2-40B4-BE49-F238E27FC236}">
                <a16:creationId xmlns="" xmlns:a16="http://schemas.microsoft.com/office/drawing/2014/main" id="{F419B8CC-D613-4233-9F39-791F20CCB223}"/>
              </a:ext>
            </a:extLst>
          </p:cNvPr>
          <p:cNvCxnSpPr>
            <a:cxnSpLocks/>
          </p:cNvCxnSpPr>
          <p:nvPr/>
        </p:nvCxnSpPr>
        <p:spPr bwMode="auto">
          <a:xfrm>
            <a:off x="0" y="728604"/>
            <a:ext cx="4548851"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25" name="Group 1624">
            <a:extLst>
              <a:ext uri="{FF2B5EF4-FFF2-40B4-BE49-F238E27FC236}">
                <a16:creationId xmlns="" xmlns:a16="http://schemas.microsoft.com/office/drawing/2014/main" id="{132C6632-254E-44B4-95C5-40C199DB6294}"/>
              </a:ext>
            </a:extLst>
          </p:cNvPr>
          <p:cNvGrpSpPr/>
          <p:nvPr/>
        </p:nvGrpSpPr>
        <p:grpSpPr>
          <a:xfrm>
            <a:off x="2915279" y="3584013"/>
            <a:ext cx="2432333" cy="1982752"/>
            <a:chOff x="5604663" y="2320025"/>
            <a:chExt cx="2223881" cy="1812829"/>
          </a:xfrm>
        </p:grpSpPr>
        <p:sp>
          <p:nvSpPr>
            <p:cNvPr id="1621" name="Freeform: Shape 1620">
              <a:extLst>
                <a:ext uri="{FF2B5EF4-FFF2-40B4-BE49-F238E27FC236}">
                  <a16:creationId xmlns="" xmlns:a16="http://schemas.microsoft.com/office/drawing/2014/main" id="{DBC55061-0F9F-46F3-8CF1-509A37BD2E42}"/>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sp>
          <p:nvSpPr>
            <p:cNvPr id="1622" name="Freeform: Shape 1621">
              <a:extLst>
                <a:ext uri="{FF2B5EF4-FFF2-40B4-BE49-F238E27FC236}">
                  <a16:creationId xmlns="" xmlns:a16="http://schemas.microsoft.com/office/drawing/2014/main" id="{EE413F99-CFBD-4CFE-A731-E2DC51C6740C}"/>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sp>
          <p:nvSpPr>
            <p:cNvPr id="1623" name="Freeform: Shape 1622">
              <a:extLst>
                <a:ext uri="{FF2B5EF4-FFF2-40B4-BE49-F238E27FC236}">
                  <a16:creationId xmlns="" xmlns:a16="http://schemas.microsoft.com/office/drawing/2014/main" id="{597747DD-FB40-4073-BD4F-101D4A642018}"/>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sp>
          <p:nvSpPr>
            <p:cNvPr id="1624" name="Freeform: Shape 1623">
              <a:extLst>
                <a:ext uri="{FF2B5EF4-FFF2-40B4-BE49-F238E27FC236}">
                  <a16:creationId xmlns="" xmlns:a16="http://schemas.microsoft.com/office/drawing/2014/main" id="{79806574-279A-4ACA-B1CA-F121B631AFAE}"/>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grpSp>
      <p:sp>
        <p:nvSpPr>
          <p:cNvPr id="3" name="Footer Placeholder 2" hidden="1"/>
          <p:cNvSpPr>
            <a:spLocks noGrp="1"/>
          </p:cNvSpPr>
          <p:nvPr>
            <p:ph type="ftr" sz="quarter" idx="11"/>
          </p:nvPr>
        </p:nvSpPr>
        <p:spPr/>
        <p:txBody>
          <a:bodyPr/>
          <a:lstStyle/>
          <a:p>
            <a:pPr>
              <a:buClr>
                <a:srgbClr val="FF0000"/>
              </a:buClr>
              <a:defRPr/>
            </a:pPr>
            <a:r>
              <a:rPr lang="en-US" smtClean="0">
                <a:solidFill>
                  <a:srgbClr val="FFFFFF">
                    <a:lumMod val="75000"/>
                  </a:srgbClr>
                </a:solidFill>
                <a:cs typeface="Arial"/>
                <a:sym typeface="Arial"/>
              </a:rPr>
              <a:t> [Internal Use] for Check Point employees​</a:t>
            </a:r>
            <a:endParaRPr lang="en-US">
              <a:solidFill>
                <a:srgbClr val="FFFFFF">
                  <a:lumMod val="75000"/>
                </a:srgbClr>
              </a:solidFill>
              <a:cs typeface="Arial"/>
              <a:sym typeface="Arial"/>
            </a:endParaRPr>
          </a:p>
        </p:txBody>
      </p:sp>
      <p:pic>
        <p:nvPicPr>
          <p:cNvPr id="18" name="Picture 17" descr="A picture containing comb&#10;&#10;Description automatically generated">
            <a:extLst>
              <a:ext uri="{FF2B5EF4-FFF2-40B4-BE49-F238E27FC236}">
                <a16:creationId xmlns="" xmlns:a16="http://schemas.microsoft.com/office/drawing/2014/main" id="{626FC0C1-C021-44BE-99AB-77D0D0A5958F}"/>
              </a:ext>
            </a:extLst>
          </p:cNvPr>
          <p:cNvPicPr>
            <a:picLocks noChangeAspect="1"/>
          </p:cNvPicPr>
          <p:nvPr/>
        </p:nvPicPr>
        <p:blipFill rotWithShape="1">
          <a:blip r:embed="rId4" cstate="screen">
            <a:grayscl/>
            <a:alphaModFix amt="70000"/>
            <a:extLst>
              <a:ext uri="{28A0092B-C50C-407E-A947-70E740481C1C}">
                <a14:useLocalDpi xmlns:a14="http://schemas.microsoft.com/office/drawing/2010/main" val="0"/>
              </a:ext>
            </a:extLst>
          </a:blip>
          <a:srcRect/>
          <a:stretch/>
        </p:blipFill>
        <p:spPr>
          <a:xfrm>
            <a:off x="9031937" y="233366"/>
            <a:ext cx="3351945" cy="1571753"/>
          </a:xfrm>
          <a:prstGeom prst="rect">
            <a:avLst/>
          </a:prstGeom>
        </p:spPr>
      </p:pic>
      <p:grpSp>
        <p:nvGrpSpPr>
          <p:cNvPr id="20" name="Group 19">
            <a:extLst>
              <a:ext uri="{FF2B5EF4-FFF2-40B4-BE49-F238E27FC236}">
                <a16:creationId xmlns="" xmlns:a16="http://schemas.microsoft.com/office/drawing/2014/main" id="{E61C60B7-AF09-4A85-B102-10871974E837}"/>
              </a:ext>
            </a:extLst>
          </p:cNvPr>
          <p:cNvGrpSpPr/>
          <p:nvPr/>
        </p:nvGrpSpPr>
        <p:grpSpPr>
          <a:xfrm>
            <a:off x="7954576" y="1"/>
            <a:ext cx="3746245" cy="6498710"/>
            <a:chOff x="7955059" y="-87316"/>
            <a:chExt cx="3747221" cy="6945316"/>
          </a:xfrm>
        </p:grpSpPr>
        <p:sp>
          <p:nvSpPr>
            <p:cNvPr id="21" name="Rectangle 20">
              <a:extLst>
                <a:ext uri="{FF2B5EF4-FFF2-40B4-BE49-F238E27FC236}">
                  <a16:creationId xmlns="" xmlns:a16="http://schemas.microsoft.com/office/drawing/2014/main" id="{D0FFD78C-56D0-4C1B-A34D-68C39F25D75A}"/>
                </a:ext>
              </a:extLst>
            </p:cNvPr>
            <p:cNvSpPr/>
            <p:nvPr/>
          </p:nvSpPr>
          <p:spPr bwMode="auto">
            <a:xfrm>
              <a:off x="7962026" y="-87316"/>
              <a:ext cx="3740254" cy="6945316"/>
            </a:xfrm>
            <a:prstGeom prst="rect">
              <a:avLst/>
            </a:prstGeom>
            <a:solidFill>
              <a:schemeClr val="accent6"/>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80000"/>
                </a:lnSpc>
                <a:spcBef>
                  <a:spcPts val="1200"/>
                </a:spcBef>
                <a:buClr>
                  <a:srgbClr val="FF0000"/>
                </a:buClr>
                <a:buSzPct val="115000"/>
              </a:pPr>
              <a:endParaRPr lang="en-US" sz="2399" dirty="0" err="1">
                <a:solidFill>
                  <a:srgbClr val="4D4D4F"/>
                </a:solidFill>
                <a:latin typeface="Calibri"/>
              </a:endParaRPr>
            </a:p>
          </p:txBody>
        </p:sp>
        <p:pic>
          <p:nvPicPr>
            <p:cNvPr id="22" name="Picture 21" descr="A picture containing comb&#10;&#10;Description automatically generated">
              <a:extLst>
                <a:ext uri="{FF2B5EF4-FFF2-40B4-BE49-F238E27FC236}">
                  <a16:creationId xmlns="" xmlns:a16="http://schemas.microsoft.com/office/drawing/2014/main" id="{49C88AE1-7334-4A99-97EA-FF51E7D1F1DB}"/>
                </a:ext>
              </a:extLst>
            </p:cNvPr>
            <p:cNvPicPr>
              <a:picLocks noChangeAspect="1"/>
            </p:cNvPicPr>
            <p:nvPr/>
          </p:nvPicPr>
          <p:blipFill rotWithShape="1">
            <a:blip r:embed="rId5" cstate="screen">
              <a:alphaModFix amt="20000"/>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8753724" y="-87316"/>
              <a:ext cx="2926443" cy="773432"/>
            </a:xfrm>
            <a:prstGeom prst="rect">
              <a:avLst/>
            </a:prstGeom>
          </p:spPr>
        </p:pic>
        <p:pic>
          <p:nvPicPr>
            <p:cNvPr id="23" name="Picture 22" descr="A picture containing comb&#10;&#10;Description automatically generated">
              <a:extLst>
                <a:ext uri="{FF2B5EF4-FFF2-40B4-BE49-F238E27FC236}">
                  <a16:creationId xmlns="" xmlns:a16="http://schemas.microsoft.com/office/drawing/2014/main" id="{40B46BC1-7BB2-44F2-9EB7-BEFCA30D06C8}"/>
                </a:ext>
              </a:extLst>
            </p:cNvPr>
            <p:cNvPicPr>
              <a:picLocks noChangeAspect="1"/>
            </p:cNvPicPr>
            <p:nvPr/>
          </p:nvPicPr>
          <p:blipFill rotWithShape="1">
            <a:blip r:embed="rId3" cstate="screen">
              <a:alphaModFix amt="20000"/>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flipH="1">
              <a:off x="7955059" y="6379750"/>
              <a:ext cx="2926443" cy="478245"/>
            </a:xfrm>
            <a:prstGeom prst="rect">
              <a:avLst/>
            </a:prstGeom>
          </p:spPr>
        </p:pic>
      </p:grpSp>
      <p:sp>
        <p:nvSpPr>
          <p:cNvPr id="24" name="Line Callout 1 4484">
            <a:extLst>
              <a:ext uri="{FF2B5EF4-FFF2-40B4-BE49-F238E27FC236}">
                <a16:creationId xmlns="" xmlns:a16="http://schemas.microsoft.com/office/drawing/2014/main" id="{81E6742A-1768-46E5-8AC1-5078677439D7}"/>
              </a:ext>
            </a:extLst>
          </p:cNvPr>
          <p:cNvSpPr/>
          <p:nvPr/>
        </p:nvSpPr>
        <p:spPr bwMode="auto">
          <a:xfrm>
            <a:off x="8143819" y="4012473"/>
            <a:ext cx="3538965" cy="1522443"/>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26">
              <a:spcBef>
                <a:spcPct val="30000"/>
              </a:spcBef>
              <a:buClrTx/>
              <a:defRPr/>
            </a:pPr>
            <a:r>
              <a:rPr lang="en-US" sz="3199" dirty="0">
                <a:solidFill>
                  <a:srgbClr val="FFFFFF"/>
                </a:solidFill>
                <a:latin typeface="Arial Black" panose="020B0A04020102020204" pitchFamily="34" charset="0"/>
              </a:rPr>
              <a:t>74</a:t>
            </a:r>
            <a:r>
              <a:rPr lang="en-US" sz="2399" dirty="0">
                <a:solidFill>
                  <a:srgbClr val="FFFFFF"/>
                </a:solidFill>
                <a:latin typeface="Arial Black" panose="020B0A04020102020204" pitchFamily="34" charset="0"/>
              </a:rPr>
              <a:t>%</a:t>
            </a:r>
            <a:r>
              <a:rPr lang="en-US" sz="3199" dirty="0">
                <a:solidFill>
                  <a:srgbClr val="FFFFFF"/>
                </a:solidFill>
              </a:rPr>
              <a:t>  </a:t>
            </a:r>
          </a:p>
          <a:p>
            <a:pPr defTabSz="914126">
              <a:buClrTx/>
              <a:defRPr/>
            </a:pPr>
            <a:r>
              <a:rPr lang="en-US" sz="1999" dirty="0">
                <a:solidFill>
                  <a:srgbClr val="FFFFFF"/>
                </a:solidFill>
                <a:latin typeface="Arial" panose="020B0604020202020204" pitchFamily="34" charset="0"/>
                <a:cs typeface="Arial" panose="020B0604020202020204" pitchFamily="34" charset="0"/>
              </a:rPr>
              <a:t>plan to enable large-scale </a:t>
            </a:r>
          </a:p>
          <a:p>
            <a:pPr defTabSz="914126">
              <a:buClrTx/>
              <a:defRPr/>
            </a:pPr>
            <a:r>
              <a:rPr lang="en-US" sz="1999" dirty="0">
                <a:solidFill>
                  <a:srgbClr val="FFFFFF"/>
                </a:solidFill>
                <a:latin typeface="Arial" panose="020B0604020202020204" pitchFamily="34" charset="0"/>
                <a:cs typeface="Arial" panose="020B0604020202020204" pitchFamily="34" charset="0"/>
              </a:rPr>
              <a:t>remote working permanently </a:t>
            </a:r>
            <a:r>
              <a:rPr lang="en-US" dirty="0">
                <a:solidFill>
                  <a:srgbClr val="FFFFFF"/>
                </a:solidFill>
                <a:latin typeface="Arial" panose="020B0604020202020204" pitchFamily="34" charset="0"/>
                <a:cs typeface="Arial" panose="020B0604020202020204" pitchFamily="34" charset="0"/>
              </a:rPr>
              <a:t>(Gartner)</a:t>
            </a:r>
            <a:r>
              <a:rPr lang="en-US" b="1" dirty="0">
                <a:solidFill>
                  <a:srgbClr val="FFFFFF"/>
                </a:solidFill>
                <a:latin typeface="Arial" panose="020B0604020202020204" pitchFamily="34" charset="0"/>
                <a:cs typeface="Arial" panose="020B0604020202020204" pitchFamily="34" charset="0"/>
              </a:rPr>
              <a:t> </a:t>
            </a:r>
            <a:endParaRPr lang="en-US" sz="1999" b="1" dirty="0">
              <a:solidFill>
                <a:srgbClr val="FFFFFF"/>
              </a:solidFill>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 xmlns:a16="http://schemas.microsoft.com/office/drawing/2014/main" id="{7B4540D2-D509-4A2B-94DE-68EDEBB042FB}"/>
              </a:ext>
            </a:extLst>
          </p:cNvPr>
          <p:cNvCxnSpPr>
            <a:cxnSpLocks/>
          </p:cNvCxnSpPr>
          <p:nvPr/>
        </p:nvCxnSpPr>
        <p:spPr bwMode="auto">
          <a:xfrm>
            <a:off x="8147888" y="3802334"/>
            <a:ext cx="1079719"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hidden="1"/>
          <p:cNvSpPr>
            <a:spLocks noGrp="1"/>
          </p:cNvSpPr>
          <p:nvPr>
            <p:ph type="dt" sz="half" idx="12"/>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3887317403"/>
      </p:ext>
    </p:extLst>
  </p:cSld>
  <p:clrMapOvr>
    <a:masterClrMapping/>
  </p:clrMapOvr>
  <p:transition spd="slow">
    <p:randomBar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hidden="1">
            <a:extLst>
              <a:ext uri="{FF2B5EF4-FFF2-40B4-BE49-F238E27FC236}">
                <a16:creationId xmlns:a16="http://schemas.microsoft.com/office/drawing/2014/main" xmlns="" id="{90A06A68-764A-4886-ADF6-55D334578D97}"/>
              </a:ext>
            </a:extLst>
          </p:cNvPr>
          <p:cNvSpPr>
            <a:spLocks noGrp="1"/>
          </p:cNvSpPr>
          <p:nvPr>
            <p:ph type="ftr" sz="quarter" idx="11"/>
          </p:nvPr>
        </p:nvSpPr>
        <p:spPr/>
        <p:txBody>
          <a:bodyPr/>
          <a:lstStyle/>
          <a:p>
            <a:pPr defTabSz="914126" fontAlgn="base">
              <a:spcBef>
                <a:spcPct val="20000"/>
              </a:spcBef>
              <a:spcAft>
                <a:spcPct val="0"/>
              </a:spcAft>
              <a:buClr>
                <a:srgbClr val="FF0000"/>
              </a:buClr>
              <a:buSzPct val="65000"/>
              <a:defRPr/>
            </a:pPr>
            <a:r>
              <a:rPr lang="en-US" kern="1200" smtClean="0">
                <a:solidFill>
                  <a:srgbClr val="FFFFFF">
                    <a:lumMod val="75000"/>
                  </a:srgbClr>
                </a:solidFill>
                <a:latin typeface="Calibri"/>
                <a:ea typeface="+mn-ea"/>
                <a:cs typeface="+mn-cs"/>
              </a:rPr>
              <a:t> [Internal Use] for Check Point employees​</a:t>
            </a:r>
            <a:endParaRPr lang="en-US" kern="1200" dirty="0">
              <a:solidFill>
                <a:srgbClr val="FFFFFF">
                  <a:lumMod val="75000"/>
                </a:srgbClr>
              </a:solidFill>
              <a:latin typeface="Calibri"/>
              <a:ea typeface="+mn-ea"/>
              <a:cs typeface="+mn-cs"/>
            </a:endParaRPr>
          </a:p>
        </p:txBody>
      </p:sp>
      <p:sp>
        <p:nvSpPr>
          <p:cNvPr id="8" name="Rectangle 7">
            <a:extLst>
              <a:ext uri="{FF2B5EF4-FFF2-40B4-BE49-F238E27FC236}">
                <a16:creationId xmlns:a16="http://schemas.microsoft.com/office/drawing/2014/main" xmlns="" id="{7444FF13-D5C2-45D8-BCAE-6F7CA46AF2F1}"/>
              </a:ext>
            </a:extLst>
          </p:cNvPr>
          <p:cNvSpPr/>
          <p:nvPr/>
        </p:nvSpPr>
        <p:spPr bwMode="auto">
          <a:xfrm>
            <a:off x="7965589" y="-62344"/>
            <a:ext cx="3729288" cy="6546272"/>
          </a:xfrm>
          <a:prstGeom prst="rect">
            <a:avLst/>
          </a:prstGeom>
          <a:solidFill>
            <a:schemeClr val="accent6"/>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mn-cs"/>
            </a:endParaRPr>
          </a:p>
        </p:txBody>
      </p:sp>
      <p:cxnSp>
        <p:nvCxnSpPr>
          <p:cNvPr id="9" name="Straight Connector 8">
            <a:extLst>
              <a:ext uri="{FF2B5EF4-FFF2-40B4-BE49-F238E27FC236}">
                <a16:creationId xmlns:a16="http://schemas.microsoft.com/office/drawing/2014/main" xmlns="" id="{68611FE6-FEFB-4F02-A882-032F7AF99E8F}"/>
              </a:ext>
            </a:extLst>
          </p:cNvPr>
          <p:cNvCxnSpPr>
            <a:cxnSpLocks/>
          </p:cNvCxnSpPr>
          <p:nvPr/>
        </p:nvCxnSpPr>
        <p:spPr bwMode="auto">
          <a:xfrm>
            <a:off x="0" y="712088"/>
            <a:ext cx="4437579"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9">
            <a:extLst>
              <a:ext uri="{FF2B5EF4-FFF2-40B4-BE49-F238E27FC236}">
                <a16:creationId xmlns:a16="http://schemas.microsoft.com/office/drawing/2014/main" xmlns="" id="{E913B16A-3822-4184-8D13-20301CB9F222}"/>
              </a:ext>
            </a:extLst>
          </p:cNvPr>
          <p:cNvSpPr/>
          <p:nvPr/>
        </p:nvSpPr>
        <p:spPr bwMode="auto">
          <a:xfrm>
            <a:off x="446732" y="877324"/>
            <a:ext cx="5681011" cy="1728561"/>
          </a:xfrm>
          <a:prstGeom prst="rect">
            <a:avLst/>
          </a:prstGeom>
          <a:noFill/>
          <a:ln w="12700" algn="ctr">
            <a:noFill/>
            <a:miter lim="800000"/>
            <a:headEnd/>
            <a:tailEnd/>
          </a:ln>
          <a:effectLst/>
        </p:spPr>
        <p:txBody>
          <a:bodyPr rot="0" spcFirstLastPara="0" vertOverflow="overflow" horzOverflow="overflow" vert="horz" wrap="square" lIns="143963" tIns="71981" rIns="0" bIns="0" numCol="1" spcCol="0" rtlCol="0" fromWordArt="0" anchor="t" anchorCtr="0" forceAA="0" compatLnSpc="1">
            <a:prstTxWarp prst="textNoShape">
              <a:avLst/>
            </a:prstTxWarp>
            <a:noAutofit/>
          </a:bodyPr>
          <a:lstStyle/>
          <a:p>
            <a:pPr defTabSz="914126" fontAlgn="base">
              <a:lnSpc>
                <a:spcPts val="3099"/>
              </a:lnSpc>
              <a:buClr>
                <a:srgbClr val="FF0000"/>
              </a:buClr>
              <a:buSzPct val="115000"/>
              <a:defRPr/>
            </a:pPr>
            <a:r>
              <a:rPr lang="en-GB" sz="1999" kern="1200" cap="all" dirty="0">
                <a:solidFill>
                  <a:srgbClr val="FFFFFF"/>
                </a:solidFill>
                <a:latin typeface="Arial "/>
                <a:ea typeface="+mn-ea"/>
                <a:cs typeface="Calibri" panose="020F0502020204030204" pitchFamily="34" charset="0"/>
              </a:rPr>
              <a:t>Remote Employees are more prone to </a:t>
            </a:r>
            <a:endParaRPr lang="he-IL" sz="1999" kern="1200" cap="all" dirty="0">
              <a:solidFill>
                <a:srgbClr val="FFFFFF"/>
              </a:solidFill>
              <a:latin typeface="Arial "/>
              <a:ea typeface="+mn-ea"/>
              <a:cs typeface="Calibri" panose="020F0502020204030204" pitchFamily="34" charset="0"/>
            </a:endParaRPr>
          </a:p>
          <a:p>
            <a:pPr defTabSz="914126" fontAlgn="base">
              <a:lnSpc>
                <a:spcPts val="3099"/>
              </a:lnSpc>
              <a:buClr>
                <a:srgbClr val="FF0000"/>
              </a:buClr>
              <a:buSzPct val="115000"/>
              <a:defRPr/>
            </a:pPr>
            <a:r>
              <a:rPr lang="en-GB" sz="2799" b="1" kern="1200" cap="all" dirty="0">
                <a:solidFill>
                  <a:srgbClr val="FFFFFF"/>
                </a:solidFill>
                <a:latin typeface="Arial "/>
                <a:ea typeface="+mn-ea"/>
                <a:cs typeface="Calibri" panose="020F0502020204030204" pitchFamily="34" charset="0"/>
              </a:rPr>
              <a:t>Unintentional errors</a:t>
            </a:r>
          </a:p>
        </p:txBody>
      </p:sp>
      <p:sp>
        <p:nvSpPr>
          <p:cNvPr id="16" name="Line Callout 1 4484">
            <a:extLst>
              <a:ext uri="{FF2B5EF4-FFF2-40B4-BE49-F238E27FC236}">
                <a16:creationId xmlns:a16="http://schemas.microsoft.com/office/drawing/2014/main" xmlns="" id="{3EFD55D0-3A26-466E-A9D2-ED37E9A1B93C}"/>
              </a:ext>
            </a:extLst>
          </p:cNvPr>
          <p:cNvSpPr/>
          <p:nvPr/>
        </p:nvSpPr>
        <p:spPr bwMode="auto">
          <a:xfrm>
            <a:off x="8234822" y="3405667"/>
            <a:ext cx="3268159" cy="1522443"/>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26" fontAlgn="base">
              <a:spcBef>
                <a:spcPct val="30000"/>
              </a:spcBef>
              <a:spcAft>
                <a:spcPct val="0"/>
              </a:spcAft>
              <a:buClrTx/>
              <a:defRPr/>
            </a:pPr>
            <a:r>
              <a:rPr lang="en-GB" sz="3199" kern="1200" dirty="0">
                <a:solidFill>
                  <a:srgbClr val="FFFFFF"/>
                </a:solidFill>
                <a:latin typeface="Arial Black" panose="020B0A04020102020204" pitchFamily="34" charset="0"/>
                <a:ea typeface="+mn-ea"/>
                <a:cs typeface="+mn-cs"/>
              </a:rPr>
              <a:t>21</a:t>
            </a:r>
            <a:r>
              <a:rPr lang="en-US" sz="2399" kern="1200" dirty="0">
                <a:solidFill>
                  <a:srgbClr val="FFFFFF"/>
                </a:solidFill>
                <a:latin typeface="Arial Black" panose="020B0A04020102020204" pitchFamily="34" charset="0"/>
                <a:ea typeface="+mn-ea"/>
                <a:cs typeface="+mn-cs"/>
              </a:rPr>
              <a:t>%</a:t>
            </a:r>
            <a:r>
              <a:rPr lang="en-US" sz="3199" kern="1200" dirty="0">
                <a:solidFill>
                  <a:srgbClr val="FFFFFF"/>
                </a:solidFill>
                <a:latin typeface="Helvetica" pitchFamily="34" charset="0"/>
                <a:ea typeface="+mn-ea"/>
                <a:cs typeface="+mn-cs"/>
              </a:rPr>
              <a:t>  </a:t>
            </a:r>
          </a:p>
          <a:p>
            <a:pPr defTabSz="914126" fontAlgn="base">
              <a:spcAft>
                <a:spcPct val="0"/>
              </a:spcAft>
              <a:buClrTx/>
              <a:defRPr/>
            </a:pPr>
            <a:r>
              <a:rPr lang="en-GB" sz="1799" kern="1200" dirty="0">
                <a:solidFill>
                  <a:srgbClr val="FFFFFF"/>
                </a:solidFill>
                <a:latin typeface="Arial" panose="020B0604020202020204" pitchFamily="34" charset="0"/>
                <a:ea typeface="+mn-ea"/>
                <a:cs typeface="Arial" panose="020B0604020202020204" pitchFamily="34" charset="0"/>
              </a:rPr>
              <a:t>Allow family members to use their corporate devices for schoolwork, gaming, shopping, etc.</a:t>
            </a:r>
          </a:p>
        </p:txBody>
      </p:sp>
      <p:cxnSp>
        <p:nvCxnSpPr>
          <p:cNvPr id="17" name="Straight Connector 16">
            <a:extLst>
              <a:ext uri="{FF2B5EF4-FFF2-40B4-BE49-F238E27FC236}">
                <a16:creationId xmlns:a16="http://schemas.microsoft.com/office/drawing/2014/main" xmlns="" id="{54A1C47C-2B40-4EDD-BB7E-9BA885D2C6D4}"/>
              </a:ext>
            </a:extLst>
          </p:cNvPr>
          <p:cNvCxnSpPr>
            <a:cxnSpLocks/>
          </p:cNvCxnSpPr>
          <p:nvPr/>
        </p:nvCxnSpPr>
        <p:spPr bwMode="auto">
          <a:xfrm>
            <a:off x="8234822" y="3242975"/>
            <a:ext cx="1079719" cy="0"/>
          </a:xfrm>
          <a:prstGeom prst="line">
            <a:avLst/>
          </a:prstGeom>
          <a:solidFill>
            <a:schemeClr val="bg1"/>
          </a:solidFill>
          <a:ln w="12700" cap="rnd" cmpd="sng" algn="ctr">
            <a:solidFill>
              <a:schemeClr val="bg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18" descr="A picture containing comb&#10;&#10;Description automatically generated">
            <a:extLst>
              <a:ext uri="{FF2B5EF4-FFF2-40B4-BE49-F238E27FC236}">
                <a16:creationId xmlns:a16="http://schemas.microsoft.com/office/drawing/2014/main" xmlns="" id="{9851BDED-8961-4E42-9316-7B113D1FC565}"/>
              </a:ext>
            </a:extLst>
          </p:cNvPr>
          <p:cNvPicPr>
            <a:picLocks noChangeAspect="1"/>
          </p:cNvPicPr>
          <p:nvPr/>
        </p:nvPicPr>
        <p:blipFill rotWithShape="1">
          <a:blip r:embed="rId2" cstate="screen">
            <a:duotone>
              <a:schemeClr val="accent2">
                <a:shade val="45000"/>
                <a:satMod val="135000"/>
              </a:schemeClr>
              <a:prstClr val="white"/>
            </a:duotone>
            <a:alphaModFix amt="20000"/>
            <a:extLst>
              <a:ext uri="{28A0092B-C50C-407E-A947-70E740481C1C}">
                <a14:useLocalDpi xmlns:a14="http://schemas.microsoft.com/office/drawing/2010/main" val="0"/>
              </a:ext>
            </a:extLst>
          </a:blip>
          <a:srcRect/>
          <a:stretch/>
        </p:blipFill>
        <p:spPr>
          <a:xfrm flipH="1">
            <a:off x="7965588" y="3296482"/>
            <a:ext cx="1834462" cy="1371875"/>
          </a:xfrm>
          <a:prstGeom prst="rect">
            <a:avLst/>
          </a:prstGeom>
        </p:spPr>
      </p:pic>
      <p:pic>
        <p:nvPicPr>
          <p:cNvPr id="20" name="Picture 19" descr="A picture containing comb&#10;&#10;Description automatically generated">
            <a:extLst>
              <a:ext uri="{FF2B5EF4-FFF2-40B4-BE49-F238E27FC236}">
                <a16:creationId xmlns:a16="http://schemas.microsoft.com/office/drawing/2014/main" xmlns="" id="{1A435E21-32AC-4CF0-9788-2592CA542D2E}"/>
              </a:ext>
            </a:extLst>
          </p:cNvPr>
          <p:cNvPicPr>
            <a:picLocks noChangeAspect="1"/>
          </p:cNvPicPr>
          <p:nvPr/>
        </p:nvPicPr>
        <p:blipFill rotWithShape="1">
          <a:blip r:embed="rId3" cstate="screen">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p:blipFill>
        <p:spPr>
          <a:xfrm flipH="1">
            <a:off x="7965588" y="5651272"/>
            <a:ext cx="3268159" cy="853438"/>
          </a:xfrm>
          <a:prstGeom prst="rect">
            <a:avLst/>
          </a:prstGeom>
        </p:spPr>
      </p:pic>
      <p:pic>
        <p:nvPicPr>
          <p:cNvPr id="21" name="Picture 20" descr="A picture containing comb&#10;&#10;Description automatically generated">
            <a:extLst>
              <a:ext uri="{FF2B5EF4-FFF2-40B4-BE49-F238E27FC236}">
                <a16:creationId xmlns:a16="http://schemas.microsoft.com/office/drawing/2014/main" xmlns="" id="{3AB02F59-30E3-4641-A0A8-218F7B0E1E8C}"/>
              </a:ext>
            </a:extLst>
          </p:cNvPr>
          <p:cNvPicPr>
            <a:picLocks noChangeAspect="1"/>
          </p:cNvPicPr>
          <p:nvPr/>
        </p:nvPicPr>
        <p:blipFill rotWithShape="1">
          <a:blip r:embed="rId4" cstate="screen">
            <a:alphaModFix amt="20000"/>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8769196" y="-69273"/>
            <a:ext cx="2925681" cy="903953"/>
          </a:xfrm>
          <a:prstGeom prst="rect">
            <a:avLst/>
          </a:prstGeom>
        </p:spPr>
      </p:pic>
      <p:grpSp>
        <p:nvGrpSpPr>
          <p:cNvPr id="33" name="Group 32">
            <a:extLst>
              <a:ext uri="{FF2B5EF4-FFF2-40B4-BE49-F238E27FC236}">
                <a16:creationId xmlns:a16="http://schemas.microsoft.com/office/drawing/2014/main" xmlns="" id="{ABEAFC3A-4473-460D-B6DF-18422F0E8333}"/>
              </a:ext>
            </a:extLst>
          </p:cNvPr>
          <p:cNvGrpSpPr/>
          <p:nvPr/>
        </p:nvGrpSpPr>
        <p:grpSpPr>
          <a:xfrm>
            <a:off x="1665871" y="3519645"/>
            <a:ext cx="2431700" cy="1982236"/>
            <a:chOff x="5604663" y="2320025"/>
            <a:chExt cx="2223881" cy="1812829"/>
          </a:xfrm>
        </p:grpSpPr>
        <p:sp>
          <p:nvSpPr>
            <p:cNvPr id="34" name="Freeform: Shape 33">
              <a:extLst>
                <a:ext uri="{FF2B5EF4-FFF2-40B4-BE49-F238E27FC236}">
                  <a16:creationId xmlns:a16="http://schemas.microsoft.com/office/drawing/2014/main" xmlns="" id="{672F0900-D6A9-4A53-902C-4B161D9C1AA6}"/>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mn-cs"/>
              </a:endParaRPr>
            </a:p>
          </p:txBody>
        </p:sp>
        <p:sp>
          <p:nvSpPr>
            <p:cNvPr id="35" name="Freeform: Shape 34">
              <a:extLst>
                <a:ext uri="{FF2B5EF4-FFF2-40B4-BE49-F238E27FC236}">
                  <a16:creationId xmlns:a16="http://schemas.microsoft.com/office/drawing/2014/main" xmlns="" id="{BB926939-8C99-43D9-86E4-BFD86D561D8A}"/>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mn-cs"/>
              </a:endParaRPr>
            </a:p>
          </p:txBody>
        </p:sp>
        <p:sp>
          <p:nvSpPr>
            <p:cNvPr id="36" name="Freeform: Shape 35">
              <a:extLst>
                <a:ext uri="{FF2B5EF4-FFF2-40B4-BE49-F238E27FC236}">
                  <a16:creationId xmlns:a16="http://schemas.microsoft.com/office/drawing/2014/main" xmlns="" id="{368DB73F-37D7-44B1-BD0D-3806C86F1E31}"/>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mn-cs"/>
              </a:endParaRPr>
            </a:p>
          </p:txBody>
        </p:sp>
        <p:sp>
          <p:nvSpPr>
            <p:cNvPr id="37" name="Freeform: Shape 36">
              <a:extLst>
                <a:ext uri="{FF2B5EF4-FFF2-40B4-BE49-F238E27FC236}">
                  <a16:creationId xmlns:a16="http://schemas.microsoft.com/office/drawing/2014/main" xmlns="" id="{8F733F45-4560-4771-BBB6-058DE7A973CE}"/>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defRPr/>
              </a:pPr>
              <a:endParaRPr lang="en-US" sz="2399" kern="1200" dirty="0" err="1">
                <a:solidFill>
                  <a:srgbClr val="4D4D4F"/>
                </a:solidFill>
                <a:latin typeface="Calibri"/>
                <a:ea typeface="+mn-ea"/>
                <a:cs typeface="+mn-cs"/>
              </a:endParaRPr>
            </a:p>
          </p:txBody>
        </p:sp>
      </p:grpSp>
      <p:sp>
        <p:nvSpPr>
          <p:cNvPr id="3" name="Date Placeholder 2" hidden="1"/>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1027634591"/>
      </p:ext>
    </p:extLst>
  </p:cSld>
  <p:clrMapOvr>
    <a:masterClrMapping/>
  </p:clrMapOvr>
  <p:transition spd="slow">
    <p:randomBa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3" name="Rectangle 1572">
            <a:extLst>
              <a:ext uri="{FF2B5EF4-FFF2-40B4-BE49-F238E27FC236}">
                <a16:creationId xmlns:a16="http://schemas.microsoft.com/office/drawing/2014/main" xmlns="" id="{867A073B-65FC-4366-BEF8-3702C1CA1D59}"/>
              </a:ext>
            </a:extLst>
          </p:cNvPr>
          <p:cNvSpPr/>
          <p:nvPr/>
        </p:nvSpPr>
        <p:spPr bwMode="auto">
          <a:xfrm>
            <a:off x="245022" y="4086826"/>
            <a:ext cx="7648105" cy="2751757"/>
          </a:xfrm>
          <a:prstGeom prst="rect">
            <a:avLst/>
          </a:prstGeom>
          <a:noFill/>
          <a:ln w="12700" algn="ctr">
            <a:noFill/>
            <a:miter lim="800000"/>
            <a:headEnd/>
            <a:tailEnd/>
          </a:ln>
          <a:effectLst/>
        </p:spPr>
        <p:txBody>
          <a:bodyPr rot="0" spcFirstLastPara="0" vertOverflow="overflow" horzOverflow="overflow" vert="horz" wrap="square" lIns="143963" tIns="71981" rIns="0" bIns="0" numCol="1" spcCol="0" rtlCol="0" fromWordArt="0" anchor="ctr" anchorCtr="0" forceAA="0" compatLnSpc="1">
            <a:prstTxWarp prst="textNoShape">
              <a:avLst/>
            </a:prstTxWarp>
            <a:noAutofit/>
          </a:bodyPr>
          <a:lstStyle/>
          <a:p>
            <a:pPr defTabSz="914126">
              <a:lnSpc>
                <a:spcPts val="3099"/>
              </a:lnSpc>
              <a:spcBef>
                <a:spcPts val="0"/>
              </a:spcBef>
              <a:spcAft>
                <a:spcPts val="0"/>
              </a:spcAft>
              <a:buClr>
                <a:srgbClr val="FF0000"/>
              </a:buClr>
              <a:buSzPct val="115000"/>
              <a:buFont typeface="Arial"/>
              <a:buNone/>
              <a:defRPr/>
            </a:pPr>
            <a:r>
              <a:rPr lang="en-GB" sz="2799" b="1" cap="all" dirty="0">
                <a:solidFill>
                  <a:srgbClr val="FFFFFF"/>
                </a:solidFill>
                <a:latin typeface="Arial "/>
                <a:cs typeface="Calibri" panose="020F0502020204030204" pitchFamily="34" charset="0"/>
                <a:sym typeface="Arial"/>
              </a:rPr>
              <a:t>A New world of BYOD, SaaS and </a:t>
            </a:r>
          </a:p>
          <a:p>
            <a:pPr defTabSz="914126">
              <a:lnSpc>
                <a:spcPts val="3099"/>
              </a:lnSpc>
              <a:spcBef>
                <a:spcPts val="0"/>
              </a:spcBef>
              <a:spcAft>
                <a:spcPts val="0"/>
              </a:spcAft>
              <a:buClr>
                <a:srgbClr val="FF0000"/>
              </a:buClr>
              <a:buSzPct val="115000"/>
              <a:buFont typeface="Arial"/>
              <a:buNone/>
              <a:defRPr/>
            </a:pPr>
            <a:r>
              <a:rPr lang="en-GB" sz="2799" b="1" cap="all" dirty="0">
                <a:solidFill>
                  <a:srgbClr val="FFFFFF"/>
                </a:solidFill>
                <a:latin typeface="Arial "/>
                <a:cs typeface="Calibri" panose="020F0502020204030204" pitchFamily="34" charset="0"/>
                <a:sym typeface="Arial"/>
              </a:rPr>
              <a:t>multi-cloud</a:t>
            </a:r>
          </a:p>
        </p:txBody>
      </p:sp>
      <p:grpSp>
        <p:nvGrpSpPr>
          <p:cNvPr id="222" name="Group 221">
            <a:extLst>
              <a:ext uri="{FF2B5EF4-FFF2-40B4-BE49-F238E27FC236}">
                <a16:creationId xmlns:a16="http://schemas.microsoft.com/office/drawing/2014/main" xmlns="" id="{7FE41248-A9ED-4065-A14B-2D283534803C}"/>
              </a:ext>
            </a:extLst>
          </p:cNvPr>
          <p:cNvGrpSpPr/>
          <p:nvPr/>
        </p:nvGrpSpPr>
        <p:grpSpPr>
          <a:xfrm>
            <a:off x="7954576" y="-1"/>
            <a:ext cx="3746245" cy="6488207"/>
            <a:chOff x="7955059" y="-87316"/>
            <a:chExt cx="3747221" cy="6945316"/>
          </a:xfrm>
        </p:grpSpPr>
        <p:sp>
          <p:nvSpPr>
            <p:cNvPr id="223" name="Rectangle 222">
              <a:extLst>
                <a:ext uri="{FF2B5EF4-FFF2-40B4-BE49-F238E27FC236}">
                  <a16:creationId xmlns:a16="http://schemas.microsoft.com/office/drawing/2014/main" xmlns="" id="{04C10767-B588-4939-94AD-2B7105FCA0F7}"/>
                </a:ext>
              </a:extLst>
            </p:cNvPr>
            <p:cNvSpPr/>
            <p:nvPr/>
          </p:nvSpPr>
          <p:spPr bwMode="auto">
            <a:xfrm>
              <a:off x="7962026" y="-87316"/>
              <a:ext cx="3740254" cy="6945316"/>
            </a:xfrm>
            <a:prstGeom prst="rect">
              <a:avLst/>
            </a:prstGeom>
            <a:solidFill>
              <a:schemeClr val="accent6"/>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80000"/>
                </a:lnSpc>
                <a:spcBef>
                  <a:spcPts val="1200"/>
                </a:spcBef>
                <a:spcAft>
                  <a:spcPts val="0"/>
                </a:spcAft>
                <a:buClr>
                  <a:srgbClr val="FF0000"/>
                </a:buClr>
                <a:buSzPct val="115000"/>
                <a:buFont typeface="Arial"/>
                <a:buNone/>
                <a:defRPr/>
              </a:pPr>
              <a:endParaRPr lang="en-US" sz="2399" dirty="0" err="1">
                <a:solidFill>
                  <a:srgbClr val="4D4D4F"/>
                </a:solidFill>
                <a:latin typeface="Calibri"/>
                <a:cs typeface="Arial"/>
                <a:sym typeface="Arial"/>
              </a:endParaRPr>
            </a:p>
          </p:txBody>
        </p:sp>
        <p:pic>
          <p:nvPicPr>
            <p:cNvPr id="224" name="Picture 223" descr="A picture containing comb&#10;&#10;Description automatically generated">
              <a:extLst>
                <a:ext uri="{FF2B5EF4-FFF2-40B4-BE49-F238E27FC236}">
                  <a16:creationId xmlns:a16="http://schemas.microsoft.com/office/drawing/2014/main" xmlns="" id="{356811FB-4216-44F7-9B34-8E8CBAE1E5A7}"/>
                </a:ext>
              </a:extLst>
            </p:cNvPr>
            <p:cNvPicPr>
              <a:picLocks noChangeAspect="1"/>
            </p:cNvPicPr>
            <p:nvPr/>
          </p:nvPicPr>
          <p:blipFill rotWithShape="1">
            <a:blip r:embed="rId2" cstate="screen">
              <a:alphaModFix amt="20000"/>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8753724" y="-87316"/>
              <a:ext cx="2926443" cy="773432"/>
            </a:xfrm>
            <a:prstGeom prst="rect">
              <a:avLst/>
            </a:prstGeom>
          </p:spPr>
        </p:pic>
        <p:pic>
          <p:nvPicPr>
            <p:cNvPr id="225" name="Picture 224" descr="A picture containing comb&#10;&#10;Description automatically generated">
              <a:extLst>
                <a:ext uri="{FF2B5EF4-FFF2-40B4-BE49-F238E27FC236}">
                  <a16:creationId xmlns:a16="http://schemas.microsoft.com/office/drawing/2014/main" xmlns="" id="{EF501156-A854-42F7-B353-83AB36756FA9}"/>
                </a:ext>
              </a:extLst>
            </p:cNvPr>
            <p:cNvPicPr>
              <a:picLocks noChangeAspect="1"/>
            </p:cNvPicPr>
            <p:nvPr/>
          </p:nvPicPr>
          <p:blipFill rotWithShape="1">
            <a:blip r:embed="rId3" cstate="screen">
              <a:alphaModFix amt="20000"/>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flipH="1">
              <a:off x="7955059" y="6379750"/>
              <a:ext cx="2926443" cy="478245"/>
            </a:xfrm>
            <a:prstGeom prst="rect">
              <a:avLst/>
            </a:prstGeom>
          </p:spPr>
        </p:pic>
      </p:grpSp>
      <p:sp>
        <p:nvSpPr>
          <p:cNvPr id="226" name="Line Callout 1 4484">
            <a:extLst>
              <a:ext uri="{FF2B5EF4-FFF2-40B4-BE49-F238E27FC236}">
                <a16:creationId xmlns:a16="http://schemas.microsoft.com/office/drawing/2014/main" xmlns="" id="{635F72C7-3E2A-4057-A3E0-CE8747C60238}"/>
              </a:ext>
            </a:extLst>
          </p:cNvPr>
          <p:cNvSpPr/>
          <p:nvPr/>
        </p:nvSpPr>
        <p:spPr bwMode="auto">
          <a:xfrm>
            <a:off x="8145364" y="958542"/>
            <a:ext cx="3538965" cy="1522443"/>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26">
              <a:spcBef>
                <a:spcPct val="30000"/>
              </a:spcBef>
              <a:buClrTx/>
              <a:buSzTx/>
              <a:buFont typeface="Arial"/>
              <a:buNone/>
              <a:defRPr/>
            </a:pPr>
            <a:r>
              <a:rPr lang="en-US" sz="3199" dirty="0">
                <a:solidFill>
                  <a:srgbClr val="FFFFFF"/>
                </a:solidFill>
                <a:latin typeface="Arial Black" panose="020B0A04020102020204" pitchFamily="34" charset="0"/>
                <a:cs typeface="Arial"/>
                <a:sym typeface="Arial"/>
              </a:rPr>
              <a:t>77</a:t>
            </a:r>
            <a:r>
              <a:rPr lang="en-US" sz="2399" dirty="0">
                <a:solidFill>
                  <a:srgbClr val="FFFFFF"/>
                </a:solidFill>
                <a:latin typeface="Arial Black" panose="020B0A04020102020204" pitchFamily="34" charset="0"/>
                <a:cs typeface="Arial"/>
                <a:sym typeface="Arial"/>
              </a:rPr>
              <a:t>%</a:t>
            </a:r>
            <a:r>
              <a:rPr lang="en-US" sz="3199" dirty="0">
                <a:solidFill>
                  <a:srgbClr val="FFFFFF"/>
                </a:solidFill>
                <a:cs typeface="Arial"/>
                <a:sym typeface="Arial"/>
              </a:rPr>
              <a:t>  </a:t>
            </a:r>
          </a:p>
          <a:p>
            <a:pPr defTabSz="914126">
              <a:spcBef>
                <a:spcPts val="0"/>
              </a:spcBef>
              <a:buClrTx/>
              <a:buSzTx/>
              <a:buFont typeface="Arial"/>
              <a:buNone/>
              <a:defRPr/>
            </a:pPr>
            <a:r>
              <a:rPr lang="en-GB" sz="1999" dirty="0">
                <a:solidFill>
                  <a:srgbClr val="FFFFFF"/>
                </a:solidFill>
                <a:latin typeface="Arial" panose="020B0604020202020204" pitchFamily="34" charset="0"/>
                <a:cs typeface="Arial" panose="020B0604020202020204" pitchFamily="34" charset="0"/>
                <a:sym typeface="Arial"/>
              </a:rPr>
              <a:t>Are using BYOD</a:t>
            </a:r>
          </a:p>
          <a:p>
            <a:pPr defTabSz="914126">
              <a:spcBef>
                <a:spcPts val="0"/>
              </a:spcBef>
              <a:buClrTx/>
              <a:buSzTx/>
              <a:buFont typeface="Arial"/>
              <a:buNone/>
              <a:defRPr/>
            </a:pPr>
            <a:r>
              <a:rPr lang="en-GB" sz="1999" dirty="0">
                <a:solidFill>
                  <a:srgbClr val="FFFFFF"/>
                </a:solidFill>
                <a:latin typeface="Arial" panose="020B0604020202020204" pitchFamily="34" charset="0"/>
                <a:cs typeface="Arial" panose="020B0604020202020204" pitchFamily="34" charset="0"/>
                <a:sym typeface="Arial"/>
              </a:rPr>
              <a:t>to access corporate systems</a:t>
            </a:r>
            <a:endParaRPr lang="en-GB" sz="1999" dirty="0">
              <a:solidFill>
                <a:srgbClr val="FFFFFF"/>
              </a:solidFill>
              <a:cs typeface="Arial"/>
              <a:sym typeface="Arial"/>
            </a:endParaRPr>
          </a:p>
        </p:txBody>
      </p:sp>
      <p:cxnSp>
        <p:nvCxnSpPr>
          <p:cNvPr id="230" name="Straight Connector 229">
            <a:extLst>
              <a:ext uri="{FF2B5EF4-FFF2-40B4-BE49-F238E27FC236}">
                <a16:creationId xmlns:a16="http://schemas.microsoft.com/office/drawing/2014/main" xmlns="" id="{8E93FE2C-B9DB-4FF9-A0A4-6AA9347CC1F3}"/>
              </a:ext>
            </a:extLst>
          </p:cNvPr>
          <p:cNvCxnSpPr>
            <a:cxnSpLocks/>
          </p:cNvCxnSpPr>
          <p:nvPr/>
        </p:nvCxnSpPr>
        <p:spPr bwMode="auto">
          <a:xfrm>
            <a:off x="0" y="4869551"/>
            <a:ext cx="4590437"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9" name="Group 58">
            <a:extLst>
              <a:ext uri="{FF2B5EF4-FFF2-40B4-BE49-F238E27FC236}">
                <a16:creationId xmlns:a16="http://schemas.microsoft.com/office/drawing/2014/main" xmlns="" id="{07436A04-221F-41A7-B769-AF930E14F80C}"/>
              </a:ext>
            </a:extLst>
          </p:cNvPr>
          <p:cNvGrpSpPr/>
          <p:nvPr/>
        </p:nvGrpSpPr>
        <p:grpSpPr>
          <a:xfrm>
            <a:off x="218209" y="1188839"/>
            <a:ext cx="1393733" cy="1393733"/>
            <a:chOff x="1963664" y="562167"/>
            <a:chExt cx="1394096" cy="1394096"/>
          </a:xfrm>
        </p:grpSpPr>
        <p:pic>
          <p:nvPicPr>
            <p:cNvPr id="60" name="Graphic 59">
              <a:extLst>
                <a:ext uri="{FF2B5EF4-FFF2-40B4-BE49-F238E27FC236}">
                  <a16:creationId xmlns:a16="http://schemas.microsoft.com/office/drawing/2014/main" xmlns="" id="{71F83F2C-904F-4D47-B6B0-55DDDF0B6541}"/>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963664" y="562167"/>
              <a:ext cx="1394096" cy="1394096"/>
            </a:xfrm>
            <a:prstGeom prst="rect">
              <a:avLst/>
            </a:prstGeom>
          </p:spPr>
        </p:pic>
        <p:grpSp>
          <p:nvGrpSpPr>
            <p:cNvPr id="61" name="Group 60">
              <a:extLst>
                <a:ext uri="{FF2B5EF4-FFF2-40B4-BE49-F238E27FC236}">
                  <a16:creationId xmlns:a16="http://schemas.microsoft.com/office/drawing/2014/main" xmlns="" id="{22C1178B-07A0-4E42-8285-3478ACE89927}"/>
                </a:ext>
              </a:extLst>
            </p:cNvPr>
            <p:cNvGrpSpPr/>
            <p:nvPr/>
          </p:nvGrpSpPr>
          <p:grpSpPr>
            <a:xfrm>
              <a:off x="2118119" y="960317"/>
              <a:ext cx="1059559" cy="625998"/>
              <a:chOff x="2118119" y="960317"/>
              <a:chExt cx="1059559" cy="625998"/>
            </a:xfrm>
          </p:grpSpPr>
          <p:grpSp>
            <p:nvGrpSpPr>
              <p:cNvPr id="62" name="Graphic 2604">
                <a:extLst>
                  <a:ext uri="{FF2B5EF4-FFF2-40B4-BE49-F238E27FC236}">
                    <a16:creationId xmlns:a16="http://schemas.microsoft.com/office/drawing/2014/main" xmlns="" id="{D00F7BAE-8364-4FEA-8F29-A8E7D60A0F37}"/>
                  </a:ext>
                </a:extLst>
              </p:cNvPr>
              <p:cNvGrpSpPr/>
              <p:nvPr/>
            </p:nvGrpSpPr>
            <p:grpSpPr>
              <a:xfrm>
                <a:off x="2879116" y="1293101"/>
                <a:ext cx="298562" cy="293214"/>
                <a:chOff x="3427134" y="4089255"/>
                <a:chExt cx="720000" cy="720000"/>
              </a:xfrm>
            </p:grpSpPr>
            <p:sp>
              <p:nvSpPr>
                <p:cNvPr id="78" name="Freeform: Shape 65">
                  <a:extLst>
                    <a:ext uri="{FF2B5EF4-FFF2-40B4-BE49-F238E27FC236}">
                      <a16:creationId xmlns:a16="http://schemas.microsoft.com/office/drawing/2014/main" xmlns="" id="{49FC0C2F-F820-4012-B506-23A3402E17A5}"/>
                    </a:ext>
                  </a:extLst>
                </p:cNvPr>
                <p:cNvSpPr/>
                <p:nvPr/>
              </p:nvSpPr>
              <p:spPr>
                <a:xfrm>
                  <a:off x="3427134" y="4089255"/>
                  <a:ext cx="720000" cy="720000"/>
                </a:xfrm>
                <a:custGeom>
                  <a:avLst/>
                  <a:gdLst>
                    <a:gd name="connsiteX0" fmla="*/ 720000 w 720000"/>
                    <a:gd name="connsiteY0" fmla="*/ 360000 h 720000"/>
                    <a:gd name="connsiteX1" fmla="*/ 360000 w 720000"/>
                    <a:gd name="connsiteY1" fmla="*/ 720000 h 720000"/>
                    <a:gd name="connsiteX2" fmla="*/ 0 w 720000"/>
                    <a:gd name="connsiteY2" fmla="*/ 360000 h 720000"/>
                    <a:gd name="connsiteX3" fmla="*/ 360000 w 720000"/>
                    <a:gd name="connsiteY3" fmla="*/ 0 h 720000"/>
                    <a:gd name="connsiteX4" fmla="*/ 720000 w 720000"/>
                    <a:gd name="connsiteY4" fmla="*/ 36000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720000" y="360000"/>
                      </a:moveTo>
                      <a:cubicBezTo>
                        <a:pt x="720000" y="558823"/>
                        <a:pt x="558823" y="720000"/>
                        <a:pt x="360000" y="720000"/>
                      </a:cubicBezTo>
                      <a:cubicBezTo>
                        <a:pt x="161177" y="720000"/>
                        <a:pt x="0" y="558823"/>
                        <a:pt x="0" y="360000"/>
                      </a:cubicBezTo>
                      <a:cubicBezTo>
                        <a:pt x="0" y="161177"/>
                        <a:pt x="161177" y="0"/>
                        <a:pt x="360000" y="0"/>
                      </a:cubicBezTo>
                      <a:cubicBezTo>
                        <a:pt x="558823" y="0"/>
                        <a:pt x="720000" y="161177"/>
                        <a:pt x="720000" y="360000"/>
                      </a:cubicBezTo>
                      <a:close/>
                    </a:path>
                  </a:pathLst>
                </a:custGeom>
                <a:solidFill>
                  <a:srgbClr val="827DDC"/>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grpSp>
              <p:nvGrpSpPr>
                <p:cNvPr id="79" name="Graphic 2604">
                  <a:extLst>
                    <a:ext uri="{FF2B5EF4-FFF2-40B4-BE49-F238E27FC236}">
                      <a16:creationId xmlns:a16="http://schemas.microsoft.com/office/drawing/2014/main" xmlns="" id="{82B08663-293B-4BAB-AF67-F3866BF73152}"/>
                    </a:ext>
                  </a:extLst>
                </p:cNvPr>
                <p:cNvGrpSpPr/>
                <p:nvPr/>
              </p:nvGrpSpPr>
              <p:grpSpPr>
                <a:xfrm>
                  <a:off x="3558092" y="4250841"/>
                  <a:ext cx="458082" cy="391201"/>
                  <a:chOff x="3558092" y="4250841"/>
                  <a:chExt cx="458082" cy="391201"/>
                </a:xfrm>
                <a:solidFill>
                  <a:srgbClr val="302C89"/>
                </a:solidFill>
              </p:grpSpPr>
              <p:sp>
                <p:nvSpPr>
                  <p:cNvPr id="81" name="Freeform: Shape 68">
                    <a:extLst>
                      <a:ext uri="{FF2B5EF4-FFF2-40B4-BE49-F238E27FC236}">
                        <a16:creationId xmlns:a16="http://schemas.microsoft.com/office/drawing/2014/main" xmlns="" id="{241AE06E-27E9-4F9F-B6B4-A137C8C35AC5}"/>
                      </a:ext>
                    </a:extLst>
                  </p:cNvPr>
                  <p:cNvSpPr/>
                  <p:nvPr/>
                </p:nvSpPr>
                <p:spPr>
                  <a:xfrm>
                    <a:off x="3558092" y="4250841"/>
                    <a:ext cx="243964" cy="391201"/>
                  </a:xfrm>
                  <a:custGeom>
                    <a:avLst/>
                    <a:gdLst>
                      <a:gd name="connsiteX0" fmla="*/ 0 w 243964"/>
                      <a:gd name="connsiteY0" fmla="*/ 348400 h 391201"/>
                      <a:gd name="connsiteX1" fmla="*/ 243965 w 243964"/>
                      <a:gd name="connsiteY1" fmla="*/ 391202 h 391201"/>
                      <a:gd name="connsiteX2" fmla="*/ 243965 w 243964"/>
                      <a:gd name="connsiteY2" fmla="*/ 0 h 391201"/>
                      <a:gd name="connsiteX3" fmla="*/ 0 w 243964"/>
                      <a:gd name="connsiteY3" fmla="*/ 42802 h 391201"/>
                    </a:gdLst>
                    <a:ahLst/>
                    <a:cxnLst>
                      <a:cxn ang="0">
                        <a:pos x="connsiteX0" y="connsiteY0"/>
                      </a:cxn>
                      <a:cxn ang="0">
                        <a:pos x="connsiteX1" y="connsiteY1"/>
                      </a:cxn>
                      <a:cxn ang="0">
                        <a:pos x="connsiteX2" y="connsiteY2"/>
                      </a:cxn>
                      <a:cxn ang="0">
                        <a:pos x="connsiteX3" y="connsiteY3"/>
                      </a:cxn>
                    </a:cxnLst>
                    <a:rect l="l" t="t" r="r" b="b"/>
                    <a:pathLst>
                      <a:path w="243964" h="391201">
                        <a:moveTo>
                          <a:pt x="0" y="348400"/>
                        </a:moveTo>
                        <a:lnTo>
                          <a:pt x="243965" y="391202"/>
                        </a:lnTo>
                        <a:lnTo>
                          <a:pt x="243965" y="0"/>
                        </a:lnTo>
                        <a:lnTo>
                          <a:pt x="0" y="42802"/>
                        </a:lnTo>
                        <a:close/>
                      </a:path>
                    </a:pathLst>
                  </a:custGeom>
                  <a:solidFill>
                    <a:srgbClr val="302C89"/>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82" name="Freeform: Shape 69">
                    <a:extLst>
                      <a:ext uri="{FF2B5EF4-FFF2-40B4-BE49-F238E27FC236}">
                        <a16:creationId xmlns:a16="http://schemas.microsoft.com/office/drawing/2014/main" xmlns="" id="{EE59E9C0-833D-4821-8E8E-B77759598361}"/>
                      </a:ext>
                    </a:extLst>
                  </p:cNvPr>
                  <p:cNvSpPr/>
                  <p:nvPr/>
                </p:nvSpPr>
                <p:spPr>
                  <a:xfrm>
                    <a:off x="3819625" y="4408157"/>
                    <a:ext cx="86485" cy="180857"/>
                  </a:xfrm>
                  <a:custGeom>
                    <a:avLst/>
                    <a:gdLst>
                      <a:gd name="connsiteX0" fmla="*/ 1 w 86485"/>
                      <a:gd name="connsiteY0" fmla="*/ 169066 h 180857"/>
                      <a:gd name="connsiteX1" fmla="*/ 33360 w 86485"/>
                      <a:gd name="connsiteY1" fmla="*/ 180858 h 180857"/>
                      <a:gd name="connsiteX2" fmla="*/ 86486 w 86485"/>
                      <a:gd name="connsiteY2" fmla="*/ 127733 h 180857"/>
                      <a:gd name="connsiteX3" fmla="*/ 86486 w 86485"/>
                      <a:gd name="connsiteY3" fmla="*/ 0 h 180857"/>
                      <a:gd name="connsiteX4" fmla="*/ 0 w 86485"/>
                      <a:gd name="connsiteY4" fmla="*/ 0 h 180857"/>
                      <a:gd name="connsiteX5" fmla="*/ 1 w 86485"/>
                      <a:gd name="connsiteY5" fmla="*/ 169066 h 180857"/>
                      <a:gd name="connsiteX6" fmla="*/ 1 w 86485"/>
                      <a:gd name="connsiteY6" fmla="*/ 169066 h 18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85" h="180857">
                        <a:moveTo>
                          <a:pt x="1" y="169066"/>
                        </a:moveTo>
                        <a:cubicBezTo>
                          <a:pt x="9121" y="176437"/>
                          <a:pt x="20722" y="180858"/>
                          <a:pt x="33360" y="180858"/>
                        </a:cubicBezTo>
                        <a:cubicBezTo>
                          <a:pt x="62700" y="180858"/>
                          <a:pt x="86486" y="157073"/>
                          <a:pt x="86486" y="127733"/>
                        </a:cubicBezTo>
                        <a:lnTo>
                          <a:pt x="86486" y="0"/>
                        </a:lnTo>
                        <a:lnTo>
                          <a:pt x="0" y="0"/>
                        </a:lnTo>
                        <a:lnTo>
                          <a:pt x="1" y="169066"/>
                        </a:lnTo>
                        <a:lnTo>
                          <a:pt x="1" y="169066"/>
                        </a:lnTo>
                        <a:close/>
                      </a:path>
                    </a:pathLst>
                  </a:custGeom>
                  <a:solidFill>
                    <a:srgbClr val="302C89"/>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83" name="Freeform: Shape 70">
                    <a:extLst>
                      <a:ext uri="{FF2B5EF4-FFF2-40B4-BE49-F238E27FC236}">
                        <a16:creationId xmlns:a16="http://schemas.microsoft.com/office/drawing/2014/main" xmlns="" id="{74A5A1E7-070D-484A-85C6-09B19794A2E3}"/>
                      </a:ext>
                    </a:extLst>
                  </p:cNvPr>
                  <p:cNvSpPr/>
                  <p:nvPr/>
                </p:nvSpPr>
                <p:spPr>
                  <a:xfrm>
                    <a:off x="3819626" y="4303868"/>
                    <a:ext cx="75569" cy="84419"/>
                  </a:xfrm>
                  <a:custGeom>
                    <a:avLst/>
                    <a:gdLst>
                      <a:gd name="connsiteX0" fmla="*/ 33359 w 75569"/>
                      <a:gd name="connsiteY0" fmla="*/ 84420 h 84419"/>
                      <a:gd name="connsiteX1" fmla="*/ 75569 w 75569"/>
                      <a:gd name="connsiteY1" fmla="*/ 42210 h 84419"/>
                      <a:gd name="connsiteX2" fmla="*/ 33359 w 75569"/>
                      <a:gd name="connsiteY2" fmla="*/ 0 h 84419"/>
                      <a:gd name="connsiteX3" fmla="*/ 0 w 75569"/>
                      <a:gd name="connsiteY3" fmla="*/ 16365 h 84419"/>
                      <a:gd name="connsiteX4" fmla="*/ 0 w 75569"/>
                      <a:gd name="connsiteY4" fmla="*/ 68055 h 84419"/>
                      <a:gd name="connsiteX5" fmla="*/ 33359 w 75569"/>
                      <a:gd name="connsiteY5" fmla="*/ 84420 h 8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69" h="84419">
                        <a:moveTo>
                          <a:pt x="33359" y="84420"/>
                        </a:moveTo>
                        <a:cubicBezTo>
                          <a:pt x="56670" y="84420"/>
                          <a:pt x="75569" y="65523"/>
                          <a:pt x="75569" y="42210"/>
                        </a:cubicBezTo>
                        <a:cubicBezTo>
                          <a:pt x="75569" y="18899"/>
                          <a:pt x="56672" y="0"/>
                          <a:pt x="33359" y="0"/>
                        </a:cubicBezTo>
                        <a:cubicBezTo>
                          <a:pt x="19787" y="0"/>
                          <a:pt x="7720" y="6412"/>
                          <a:pt x="0" y="16365"/>
                        </a:cubicBezTo>
                        <a:lnTo>
                          <a:pt x="0" y="68055"/>
                        </a:lnTo>
                        <a:cubicBezTo>
                          <a:pt x="7722" y="78009"/>
                          <a:pt x="19787" y="84420"/>
                          <a:pt x="33359" y="84420"/>
                        </a:cubicBezTo>
                        <a:close/>
                      </a:path>
                    </a:pathLst>
                  </a:custGeom>
                  <a:solidFill>
                    <a:srgbClr val="302C89"/>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84" name="Freeform: Shape 71">
                    <a:extLst>
                      <a:ext uri="{FF2B5EF4-FFF2-40B4-BE49-F238E27FC236}">
                        <a16:creationId xmlns:a16="http://schemas.microsoft.com/office/drawing/2014/main" xmlns="" id="{7F9C48BE-A343-432F-837F-3068C5115D03}"/>
                      </a:ext>
                    </a:extLst>
                  </p:cNvPr>
                  <p:cNvSpPr/>
                  <p:nvPr/>
                </p:nvSpPr>
                <p:spPr>
                  <a:xfrm>
                    <a:off x="3923582" y="4435525"/>
                    <a:ext cx="92592" cy="131374"/>
                  </a:xfrm>
                  <a:custGeom>
                    <a:avLst/>
                    <a:gdLst>
                      <a:gd name="connsiteX0" fmla="*/ 91732 w 92592"/>
                      <a:gd name="connsiteY0" fmla="*/ 0 h 131374"/>
                      <a:gd name="connsiteX1" fmla="*/ 0 w 92592"/>
                      <a:gd name="connsiteY1" fmla="*/ 0 h 131374"/>
                      <a:gd name="connsiteX2" fmla="*/ 0 w 92592"/>
                      <a:gd name="connsiteY2" fmla="*/ 112829 h 131374"/>
                      <a:gd name="connsiteX3" fmla="*/ 40053 w 92592"/>
                      <a:gd name="connsiteY3" fmla="*/ 131375 h 131374"/>
                      <a:gd name="connsiteX4" fmla="*/ 77407 w 92592"/>
                      <a:gd name="connsiteY4" fmla="*/ 115784 h 131374"/>
                      <a:gd name="connsiteX5" fmla="*/ 92589 w 92592"/>
                      <a:gd name="connsiteY5" fmla="*/ 78263 h 131374"/>
                      <a:gd name="connsiteX6" fmla="*/ 91732 w 92592"/>
                      <a:gd name="connsiteY6" fmla="*/ 0 h 13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92" h="131374">
                        <a:moveTo>
                          <a:pt x="91732" y="0"/>
                        </a:moveTo>
                        <a:lnTo>
                          <a:pt x="0" y="0"/>
                        </a:lnTo>
                        <a:lnTo>
                          <a:pt x="0" y="112829"/>
                        </a:lnTo>
                        <a:cubicBezTo>
                          <a:pt x="9643" y="124177"/>
                          <a:pt x="24013" y="131375"/>
                          <a:pt x="40053" y="131375"/>
                        </a:cubicBezTo>
                        <a:cubicBezTo>
                          <a:pt x="54089" y="131375"/>
                          <a:pt x="67538" y="125761"/>
                          <a:pt x="77407" y="115784"/>
                        </a:cubicBezTo>
                        <a:cubicBezTo>
                          <a:pt x="87276" y="105806"/>
                          <a:pt x="92742" y="92295"/>
                          <a:pt x="92589" y="78263"/>
                        </a:cubicBezTo>
                        <a:lnTo>
                          <a:pt x="91732" y="0"/>
                        </a:lnTo>
                        <a:close/>
                      </a:path>
                    </a:pathLst>
                  </a:custGeom>
                  <a:solidFill>
                    <a:srgbClr val="302C89"/>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85" name="Freeform: Shape 72">
                    <a:extLst>
                      <a:ext uri="{FF2B5EF4-FFF2-40B4-BE49-F238E27FC236}">
                        <a16:creationId xmlns:a16="http://schemas.microsoft.com/office/drawing/2014/main" xmlns="" id="{A3F96397-5245-46A2-8405-69A20AB6CBFB}"/>
                      </a:ext>
                    </a:extLst>
                  </p:cNvPr>
                  <p:cNvSpPr/>
                  <p:nvPr/>
                </p:nvSpPr>
                <p:spPr>
                  <a:xfrm>
                    <a:off x="3921025" y="4332370"/>
                    <a:ext cx="83497" cy="83497"/>
                  </a:xfrm>
                  <a:custGeom>
                    <a:avLst/>
                    <a:gdLst>
                      <a:gd name="connsiteX0" fmla="*/ 83498 w 83497"/>
                      <a:gd name="connsiteY0" fmla="*/ 41749 h 83497"/>
                      <a:gd name="connsiteX1" fmla="*/ 41749 w 83497"/>
                      <a:gd name="connsiteY1" fmla="*/ 83498 h 83497"/>
                      <a:gd name="connsiteX2" fmla="*/ 0 w 83497"/>
                      <a:gd name="connsiteY2" fmla="*/ 41749 h 83497"/>
                      <a:gd name="connsiteX3" fmla="*/ 41749 w 83497"/>
                      <a:gd name="connsiteY3" fmla="*/ 0 h 83497"/>
                      <a:gd name="connsiteX4" fmla="*/ 83498 w 83497"/>
                      <a:gd name="connsiteY4" fmla="*/ 41749 h 8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97" h="83497">
                        <a:moveTo>
                          <a:pt x="83498" y="41749"/>
                        </a:moveTo>
                        <a:cubicBezTo>
                          <a:pt x="83498" y="64806"/>
                          <a:pt x="64806" y="83498"/>
                          <a:pt x="41749" y="83498"/>
                        </a:cubicBezTo>
                        <a:cubicBezTo>
                          <a:pt x="18692" y="83498"/>
                          <a:pt x="0" y="64806"/>
                          <a:pt x="0" y="41749"/>
                        </a:cubicBezTo>
                        <a:cubicBezTo>
                          <a:pt x="0" y="18692"/>
                          <a:pt x="18692" y="0"/>
                          <a:pt x="41749" y="0"/>
                        </a:cubicBezTo>
                        <a:cubicBezTo>
                          <a:pt x="64806" y="0"/>
                          <a:pt x="83498" y="18692"/>
                          <a:pt x="83498" y="41749"/>
                        </a:cubicBezTo>
                        <a:close/>
                      </a:path>
                    </a:pathLst>
                  </a:custGeom>
                  <a:solidFill>
                    <a:srgbClr val="302C89"/>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grpSp>
            <p:sp>
              <p:nvSpPr>
                <p:cNvPr id="80" name="Freeform: Shape 67">
                  <a:extLst>
                    <a:ext uri="{FF2B5EF4-FFF2-40B4-BE49-F238E27FC236}">
                      <a16:creationId xmlns:a16="http://schemas.microsoft.com/office/drawing/2014/main" xmlns="" id="{BADA7926-FA4F-4577-96C0-4A79DF7864F6}"/>
                    </a:ext>
                  </a:extLst>
                </p:cNvPr>
                <p:cNvSpPr/>
                <p:nvPr/>
              </p:nvSpPr>
              <p:spPr>
                <a:xfrm>
                  <a:off x="3633436" y="4380859"/>
                  <a:ext cx="94751" cy="128174"/>
                </a:xfrm>
                <a:custGeom>
                  <a:avLst/>
                  <a:gdLst>
                    <a:gd name="connsiteX0" fmla="*/ 94752 w 94751"/>
                    <a:gd name="connsiteY0" fmla="*/ 21843 h 128174"/>
                    <a:gd name="connsiteX1" fmla="*/ 58358 w 94751"/>
                    <a:gd name="connsiteY1" fmla="*/ 21843 h 128174"/>
                    <a:gd name="connsiteX2" fmla="*/ 58358 w 94751"/>
                    <a:gd name="connsiteY2" fmla="*/ 128174 h 128174"/>
                    <a:gd name="connsiteX3" fmla="*/ 36394 w 94751"/>
                    <a:gd name="connsiteY3" fmla="*/ 128174 h 128174"/>
                    <a:gd name="connsiteX4" fmla="*/ 36394 w 94751"/>
                    <a:gd name="connsiteY4" fmla="*/ 21843 h 128174"/>
                    <a:gd name="connsiteX5" fmla="*/ 0 w 94751"/>
                    <a:gd name="connsiteY5" fmla="*/ 21843 h 128174"/>
                    <a:gd name="connsiteX6" fmla="*/ 0 w 94751"/>
                    <a:gd name="connsiteY6" fmla="*/ 0 h 128174"/>
                    <a:gd name="connsiteX7" fmla="*/ 94750 w 94751"/>
                    <a:gd name="connsiteY7" fmla="*/ 0 h 128174"/>
                    <a:gd name="connsiteX8" fmla="*/ 94750 w 94751"/>
                    <a:gd name="connsiteY8" fmla="*/ 21843 h 128174"/>
                    <a:gd name="connsiteX9" fmla="*/ 94752 w 94751"/>
                    <a:gd name="connsiteY9" fmla="*/ 21843 h 12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51" h="128174">
                      <a:moveTo>
                        <a:pt x="94752" y="21843"/>
                      </a:moveTo>
                      <a:lnTo>
                        <a:pt x="58358" y="21843"/>
                      </a:lnTo>
                      <a:lnTo>
                        <a:pt x="58358" y="128174"/>
                      </a:lnTo>
                      <a:lnTo>
                        <a:pt x="36394" y="128174"/>
                      </a:lnTo>
                      <a:lnTo>
                        <a:pt x="36394" y="21843"/>
                      </a:lnTo>
                      <a:lnTo>
                        <a:pt x="0" y="21843"/>
                      </a:lnTo>
                      <a:lnTo>
                        <a:pt x="0" y="0"/>
                      </a:lnTo>
                      <a:lnTo>
                        <a:pt x="94750" y="0"/>
                      </a:lnTo>
                      <a:lnTo>
                        <a:pt x="94750" y="21843"/>
                      </a:lnTo>
                      <a:lnTo>
                        <a:pt x="94752" y="21843"/>
                      </a:lnTo>
                      <a:close/>
                    </a:path>
                  </a:pathLst>
                </a:custGeom>
                <a:solidFill>
                  <a:srgbClr val="FFFFFF"/>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grpSp>
          <p:grpSp>
            <p:nvGrpSpPr>
              <p:cNvPr id="63" name="Graphic 2600">
                <a:extLst>
                  <a:ext uri="{FF2B5EF4-FFF2-40B4-BE49-F238E27FC236}">
                    <a16:creationId xmlns:a16="http://schemas.microsoft.com/office/drawing/2014/main" xmlns="" id="{2B5F5F4A-A892-4DD0-8811-FB5C4E27511E}"/>
                  </a:ext>
                </a:extLst>
              </p:cNvPr>
              <p:cNvGrpSpPr/>
              <p:nvPr/>
            </p:nvGrpSpPr>
            <p:grpSpPr>
              <a:xfrm>
                <a:off x="2118119" y="1291481"/>
                <a:ext cx="298562" cy="293214"/>
                <a:chOff x="1824093" y="4122995"/>
                <a:chExt cx="720000" cy="720000"/>
              </a:xfrm>
            </p:grpSpPr>
            <p:sp>
              <p:nvSpPr>
                <p:cNvPr id="71" name="Freeform: Shape 74">
                  <a:extLst>
                    <a:ext uri="{FF2B5EF4-FFF2-40B4-BE49-F238E27FC236}">
                      <a16:creationId xmlns:a16="http://schemas.microsoft.com/office/drawing/2014/main" xmlns="" id="{51E0BC89-8ED3-42C5-B172-069FB77340AD}"/>
                    </a:ext>
                  </a:extLst>
                </p:cNvPr>
                <p:cNvSpPr/>
                <p:nvPr/>
              </p:nvSpPr>
              <p:spPr>
                <a:xfrm>
                  <a:off x="1824093" y="4122995"/>
                  <a:ext cx="720000" cy="720000"/>
                </a:xfrm>
                <a:custGeom>
                  <a:avLst/>
                  <a:gdLst>
                    <a:gd name="connsiteX0" fmla="*/ 720000 w 720000"/>
                    <a:gd name="connsiteY0" fmla="*/ 360000 h 720000"/>
                    <a:gd name="connsiteX1" fmla="*/ 360000 w 720000"/>
                    <a:gd name="connsiteY1" fmla="*/ 720000 h 720000"/>
                    <a:gd name="connsiteX2" fmla="*/ 0 w 720000"/>
                    <a:gd name="connsiteY2" fmla="*/ 360000 h 720000"/>
                    <a:gd name="connsiteX3" fmla="*/ 360000 w 720000"/>
                    <a:gd name="connsiteY3" fmla="*/ 0 h 720000"/>
                    <a:gd name="connsiteX4" fmla="*/ 720000 w 720000"/>
                    <a:gd name="connsiteY4" fmla="*/ 36000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720000" y="360000"/>
                      </a:moveTo>
                      <a:cubicBezTo>
                        <a:pt x="720000" y="558823"/>
                        <a:pt x="558823" y="720000"/>
                        <a:pt x="360000" y="720000"/>
                      </a:cubicBezTo>
                      <a:cubicBezTo>
                        <a:pt x="161177" y="720000"/>
                        <a:pt x="0" y="558823"/>
                        <a:pt x="0" y="360000"/>
                      </a:cubicBezTo>
                      <a:cubicBezTo>
                        <a:pt x="0" y="161177"/>
                        <a:pt x="161177" y="0"/>
                        <a:pt x="360000" y="0"/>
                      </a:cubicBezTo>
                      <a:cubicBezTo>
                        <a:pt x="558823" y="0"/>
                        <a:pt x="720000" y="161177"/>
                        <a:pt x="720000" y="360000"/>
                      </a:cubicBezTo>
                      <a:close/>
                    </a:path>
                  </a:pathLst>
                </a:custGeom>
                <a:solidFill>
                  <a:srgbClr val="4E85E5"/>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72" name="Freeform: Shape 75">
                  <a:extLst>
                    <a:ext uri="{FF2B5EF4-FFF2-40B4-BE49-F238E27FC236}">
                      <a16:creationId xmlns:a16="http://schemas.microsoft.com/office/drawing/2014/main" xmlns="" id="{4BF2CB22-0C3C-4DE3-9F75-D312F34BDA71}"/>
                    </a:ext>
                  </a:extLst>
                </p:cNvPr>
                <p:cNvSpPr/>
                <p:nvPr/>
              </p:nvSpPr>
              <p:spPr>
                <a:xfrm>
                  <a:off x="1978033" y="4439226"/>
                  <a:ext cx="195570" cy="144193"/>
                </a:xfrm>
                <a:custGeom>
                  <a:avLst/>
                  <a:gdLst>
                    <a:gd name="connsiteX0" fmla="*/ 191234 w 195570"/>
                    <a:gd name="connsiteY0" fmla="*/ 69625 h 144193"/>
                    <a:gd name="connsiteX1" fmla="*/ 85609 w 195570"/>
                    <a:gd name="connsiteY1" fmla="*/ 1511 h 144193"/>
                    <a:gd name="connsiteX2" fmla="*/ 74545 w 195570"/>
                    <a:gd name="connsiteY2" fmla="*/ 2090 h 144193"/>
                    <a:gd name="connsiteX3" fmla="*/ 3532 w 195570"/>
                    <a:gd name="connsiteY3" fmla="*/ 59237 h 144193"/>
                    <a:gd name="connsiteX4" fmla="*/ 4336 w 195570"/>
                    <a:gd name="connsiteY4" fmla="*/ 74568 h 144193"/>
                    <a:gd name="connsiteX5" fmla="*/ 109961 w 195570"/>
                    <a:gd name="connsiteY5" fmla="*/ 142683 h 144193"/>
                    <a:gd name="connsiteX6" fmla="*/ 121025 w 195570"/>
                    <a:gd name="connsiteY6" fmla="*/ 142103 h 144193"/>
                    <a:gd name="connsiteX7" fmla="*/ 192038 w 195570"/>
                    <a:gd name="connsiteY7" fmla="*/ 84956 h 144193"/>
                    <a:gd name="connsiteX8" fmla="*/ 191234 w 195570"/>
                    <a:gd name="connsiteY8" fmla="*/ 69625 h 14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70" h="144193">
                      <a:moveTo>
                        <a:pt x="191234" y="69625"/>
                      </a:moveTo>
                      <a:lnTo>
                        <a:pt x="85609" y="1511"/>
                      </a:lnTo>
                      <a:cubicBezTo>
                        <a:pt x="82181" y="-700"/>
                        <a:pt x="77723" y="-465"/>
                        <a:pt x="74545" y="2090"/>
                      </a:cubicBezTo>
                      <a:lnTo>
                        <a:pt x="3532" y="59237"/>
                      </a:lnTo>
                      <a:cubicBezTo>
                        <a:pt x="-1498" y="63283"/>
                        <a:pt x="-1089" y="71068"/>
                        <a:pt x="4336" y="74568"/>
                      </a:cubicBezTo>
                      <a:lnTo>
                        <a:pt x="109961" y="142683"/>
                      </a:lnTo>
                      <a:cubicBezTo>
                        <a:pt x="113389" y="144893"/>
                        <a:pt x="117847" y="144658"/>
                        <a:pt x="121025" y="142103"/>
                      </a:cubicBezTo>
                      <a:lnTo>
                        <a:pt x="192038" y="84956"/>
                      </a:lnTo>
                      <a:cubicBezTo>
                        <a:pt x="197068" y="80907"/>
                        <a:pt x="196659" y="73124"/>
                        <a:pt x="191234" y="69625"/>
                      </a:cubicBezTo>
                      <a:close/>
                    </a:path>
                  </a:pathLst>
                </a:custGeom>
                <a:solidFill>
                  <a:srgbClr val="FFFFFF"/>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73" name="Freeform: Shape 76">
                  <a:extLst>
                    <a:ext uri="{FF2B5EF4-FFF2-40B4-BE49-F238E27FC236}">
                      <a16:creationId xmlns:a16="http://schemas.microsoft.com/office/drawing/2014/main" xmlns="" id="{7DEA3010-446A-438A-8540-9CF4672F6206}"/>
                    </a:ext>
                  </a:extLst>
                </p:cNvPr>
                <p:cNvSpPr/>
                <p:nvPr/>
              </p:nvSpPr>
              <p:spPr>
                <a:xfrm>
                  <a:off x="2194582" y="4439225"/>
                  <a:ext cx="195570" cy="144192"/>
                </a:xfrm>
                <a:custGeom>
                  <a:avLst/>
                  <a:gdLst>
                    <a:gd name="connsiteX0" fmla="*/ 3532 w 195570"/>
                    <a:gd name="connsiteY0" fmla="*/ 84957 h 144192"/>
                    <a:gd name="connsiteX1" fmla="*/ 74545 w 195570"/>
                    <a:gd name="connsiteY1" fmla="*/ 142101 h 144192"/>
                    <a:gd name="connsiteX2" fmla="*/ 85609 w 195570"/>
                    <a:gd name="connsiteY2" fmla="*/ 142681 h 144192"/>
                    <a:gd name="connsiteX3" fmla="*/ 191234 w 195570"/>
                    <a:gd name="connsiteY3" fmla="*/ 74566 h 144192"/>
                    <a:gd name="connsiteX4" fmla="*/ 192038 w 195570"/>
                    <a:gd name="connsiteY4" fmla="*/ 59235 h 144192"/>
                    <a:gd name="connsiteX5" fmla="*/ 121025 w 195570"/>
                    <a:gd name="connsiteY5" fmla="*/ 2091 h 144192"/>
                    <a:gd name="connsiteX6" fmla="*/ 109961 w 195570"/>
                    <a:gd name="connsiteY6" fmla="*/ 1511 h 144192"/>
                    <a:gd name="connsiteX7" fmla="*/ 4336 w 195570"/>
                    <a:gd name="connsiteY7" fmla="*/ 69626 h 144192"/>
                    <a:gd name="connsiteX8" fmla="*/ 3532 w 195570"/>
                    <a:gd name="connsiteY8" fmla="*/ 84957 h 1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70" h="144192">
                      <a:moveTo>
                        <a:pt x="3532" y="84957"/>
                      </a:moveTo>
                      <a:lnTo>
                        <a:pt x="74545" y="142101"/>
                      </a:lnTo>
                      <a:cubicBezTo>
                        <a:pt x="77723" y="144659"/>
                        <a:pt x="82181" y="144891"/>
                        <a:pt x="85609" y="142681"/>
                      </a:cubicBezTo>
                      <a:lnTo>
                        <a:pt x="191234" y="74566"/>
                      </a:lnTo>
                      <a:cubicBezTo>
                        <a:pt x="196659" y="71067"/>
                        <a:pt x="197068" y="63284"/>
                        <a:pt x="192038" y="59235"/>
                      </a:cubicBezTo>
                      <a:lnTo>
                        <a:pt x="121025" y="2091"/>
                      </a:lnTo>
                      <a:cubicBezTo>
                        <a:pt x="117847" y="-467"/>
                        <a:pt x="113389" y="-699"/>
                        <a:pt x="109961" y="1511"/>
                      </a:cubicBezTo>
                      <a:lnTo>
                        <a:pt x="4336" y="69626"/>
                      </a:lnTo>
                      <a:cubicBezTo>
                        <a:pt x="-1089" y="73125"/>
                        <a:pt x="-1498" y="80908"/>
                        <a:pt x="3532" y="84957"/>
                      </a:cubicBezTo>
                      <a:close/>
                    </a:path>
                  </a:pathLst>
                </a:custGeom>
                <a:solidFill>
                  <a:srgbClr val="D1D1D1"/>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74" name="Freeform: Shape 77">
                  <a:extLst>
                    <a:ext uri="{FF2B5EF4-FFF2-40B4-BE49-F238E27FC236}">
                      <a16:creationId xmlns:a16="http://schemas.microsoft.com/office/drawing/2014/main" xmlns="" id="{F20CB226-EB91-4A3D-91CD-CA3E5E1976EF}"/>
                    </a:ext>
                  </a:extLst>
                </p:cNvPr>
                <p:cNvSpPr/>
                <p:nvPr/>
              </p:nvSpPr>
              <p:spPr>
                <a:xfrm>
                  <a:off x="1978033" y="4286069"/>
                  <a:ext cx="195570" cy="144192"/>
                </a:xfrm>
                <a:custGeom>
                  <a:avLst/>
                  <a:gdLst>
                    <a:gd name="connsiteX0" fmla="*/ 192038 w 195570"/>
                    <a:gd name="connsiteY0" fmla="*/ 59235 h 144192"/>
                    <a:gd name="connsiteX1" fmla="*/ 121025 w 195570"/>
                    <a:gd name="connsiteY1" fmla="*/ 2091 h 144192"/>
                    <a:gd name="connsiteX2" fmla="*/ 109961 w 195570"/>
                    <a:gd name="connsiteY2" fmla="*/ 1511 h 144192"/>
                    <a:gd name="connsiteX3" fmla="*/ 4336 w 195570"/>
                    <a:gd name="connsiteY3" fmla="*/ 69626 h 144192"/>
                    <a:gd name="connsiteX4" fmla="*/ 3532 w 195570"/>
                    <a:gd name="connsiteY4" fmla="*/ 84957 h 144192"/>
                    <a:gd name="connsiteX5" fmla="*/ 74545 w 195570"/>
                    <a:gd name="connsiteY5" fmla="*/ 142101 h 144192"/>
                    <a:gd name="connsiteX6" fmla="*/ 85609 w 195570"/>
                    <a:gd name="connsiteY6" fmla="*/ 142681 h 144192"/>
                    <a:gd name="connsiteX7" fmla="*/ 191234 w 195570"/>
                    <a:gd name="connsiteY7" fmla="*/ 74566 h 144192"/>
                    <a:gd name="connsiteX8" fmla="*/ 192038 w 195570"/>
                    <a:gd name="connsiteY8" fmla="*/ 59235 h 14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70" h="144192">
                      <a:moveTo>
                        <a:pt x="192038" y="59235"/>
                      </a:moveTo>
                      <a:lnTo>
                        <a:pt x="121025" y="2091"/>
                      </a:lnTo>
                      <a:cubicBezTo>
                        <a:pt x="117847" y="-467"/>
                        <a:pt x="113389" y="-699"/>
                        <a:pt x="109961" y="1511"/>
                      </a:cubicBezTo>
                      <a:lnTo>
                        <a:pt x="4336" y="69626"/>
                      </a:lnTo>
                      <a:cubicBezTo>
                        <a:pt x="-1089" y="73125"/>
                        <a:pt x="-1498" y="80908"/>
                        <a:pt x="3532" y="84957"/>
                      </a:cubicBezTo>
                      <a:lnTo>
                        <a:pt x="74545" y="142101"/>
                      </a:lnTo>
                      <a:cubicBezTo>
                        <a:pt x="77723" y="144659"/>
                        <a:pt x="82181" y="144891"/>
                        <a:pt x="85609" y="142681"/>
                      </a:cubicBezTo>
                      <a:lnTo>
                        <a:pt x="191234" y="74566"/>
                      </a:lnTo>
                      <a:cubicBezTo>
                        <a:pt x="196659" y="71066"/>
                        <a:pt x="197068" y="63282"/>
                        <a:pt x="192038" y="59235"/>
                      </a:cubicBezTo>
                      <a:close/>
                    </a:path>
                  </a:pathLst>
                </a:custGeom>
                <a:solidFill>
                  <a:srgbClr val="FFFFFF"/>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75" name="Freeform: Shape 78">
                  <a:extLst>
                    <a:ext uri="{FF2B5EF4-FFF2-40B4-BE49-F238E27FC236}">
                      <a16:creationId xmlns:a16="http://schemas.microsoft.com/office/drawing/2014/main" xmlns="" id="{5741F80C-B733-493A-BF54-F43C2187594C}"/>
                    </a:ext>
                  </a:extLst>
                </p:cNvPr>
                <p:cNvSpPr/>
                <p:nvPr/>
              </p:nvSpPr>
              <p:spPr>
                <a:xfrm>
                  <a:off x="2194582" y="4286067"/>
                  <a:ext cx="195570" cy="144190"/>
                </a:xfrm>
                <a:custGeom>
                  <a:avLst/>
                  <a:gdLst>
                    <a:gd name="connsiteX0" fmla="*/ 191234 w 195570"/>
                    <a:gd name="connsiteY0" fmla="*/ 69625 h 144190"/>
                    <a:gd name="connsiteX1" fmla="*/ 85609 w 195570"/>
                    <a:gd name="connsiteY1" fmla="*/ 1511 h 144190"/>
                    <a:gd name="connsiteX2" fmla="*/ 74545 w 195570"/>
                    <a:gd name="connsiteY2" fmla="*/ 2090 h 144190"/>
                    <a:gd name="connsiteX3" fmla="*/ 3532 w 195570"/>
                    <a:gd name="connsiteY3" fmla="*/ 59234 h 144190"/>
                    <a:gd name="connsiteX4" fmla="*/ 4336 w 195570"/>
                    <a:gd name="connsiteY4" fmla="*/ 74565 h 144190"/>
                    <a:gd name="connsiteX5" fmla="*/ 109962 w 195570"/>
                    <a:gd name="connsiteY5" fmla="*/ 142680 h 144190"/>
                    <a:gd name="connsiteX6" fmla="*/ 121027 w 195570"/>
                    <a:gd name="connsiteY6" fmla="*/ 142100 h 144190"/>
                    <a:gd name="connsiteX7" fmla="*/ 192040 w 195570"/>
                    <a:gd name="connsiteY7" fmla="*/ 84956 h 144190"/>
                    <a:gd name="connsiteX8" fmla="*/ 191234 w 195570"/>
                    <a:gd name="connsiteY8" fmla="*/ 69625 h 14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70" h="144190">
                      <a:moveTo>
                        <a:pt x="191234" y="69625"/>
                      </a:moveTo>
                      <a:lnTo>
                        <a:pt x="85609" y="1511"/>
                      </a:lnTo>
                      <a:cubicBezTo>
                        <a:pt x="82181" y="-700"/>
                        <a:pt x="77723" y="-465"/>
                        <a:pt x="74545" y="2090"/>
                      </a:cubicBezTo>
                      <a:lnTo>
                        <a:pt x="3532" y="59234"/>
                      </a:lnTo>
                      <a:cubicBezTo>
                        <a:pt x="-1498" y="63280"/>
                        <a:pt x="-1089" y="71065"/>
                        <a:pt x="4336" y="74565"/>
                      </a:cubicBezTo>
                      <a:lnTo>
                        <a:pt x="109962" y="142680"/>
                      </a:lnTo>
                      <a:cubicBezTo>
                        <a:pt x="113391" y="144890"/>
                        <a:pt x="117849" y="144656"/>
                        <a:pt x="121027" y="142100"/>
                      </a:cubicBezTo>
                      <a:lnTo>
                        <a:pt x="192040" y="84956"/>
                      </a:lnTo>
                      <a:cubicBezTo>
                        <a:pt x="197068" y="80907"/>
                        <a:pt x="196659" y="73124"/>
                        <a:pt x="191234" y="69625"/>
                      </a:cubicBezTo>
                      <a:close/>
                    </a:path>
                  </a:pathLst>
                </a:custGeom>
                <a:solidFill>
                  <a:srgbClr val="D1D1D1"/>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76" name="Freeform: Shape 79">
                  <a:extLst>
                    <a:ext uri="{FF2B5EF4-FFF2-40B4-BE49-F238E27FC236}">
                      <a16:creationId xmlns:a16="http://schemas.microsoft.com/office/drawing/2014/main" xmlns="" id="{C173FB91-1EAA-46EA-8D7D-5C872334BE6C}"/>
                    </a:ext>
                  </a:extLst>
                </p:cNvPr>
                <p:cNvSpPr/>
                <p:nvPr/>
              </p:nvSpPr>
              <p:spPr>
                <a:xfrm>
                  <a:off x="2056543" y="4532342"/>
                  <a:ext cx="253963" cy="147582"/>
                </a:xfrm>
                <a:custGeom>
                  <a:avLst/>
                  <a:gdLst>
                    <a:gd name="connsiteX0" fmla="*/ 122373 w 253963"/>
                    <a:gd name="connsiteY0" fmla="*/ 1873 h 147582"/>
                    <a:gd name="connsiteX1" fmla="*/ 42848 w 253963"/>
                    <a:gd name="connsiteY1" fmla="*/ 65310 h 147582"/>
                    <a:gd name="connsiteX2" fmla="*/ 32842 w 253963"/>
                    <a:gd name="connsiteY2" fmla="*/ 65815 h 147582"/>
                    <a:gd name="connsiteX3" fmla="*/ 13241 w 253963"/>
                    <a:gd name="connsiteY3" fmla="*/ 53175 h 147582"/>
                    <a:gd name="connsiteX4" fmla="*/ 0 w 253963"/>
                    <a:gd name="connsiteY4" fmla="*/ 60392 h 147582"/>
                    <a:gd name="connsiteX5" fmla="*/ 0 w 253963"/>
                    <a:gd name="connsiteY5" fmla="*/ 67227 h 147582"/>
                    <a:gd name="connsiteX6" fmla="*/ 4136 w 253963"/>
                    <a:gd name="connsiteY6" fmla="*/ 74570 h 147582"/>
                    <a:gd name="connsiteX7" fmla="*/ 122531 w 253963"/>
                    <a:gd name="connsiteY7" fmla="*/ 146339 h 147582"/>
                    <a:gd name="connsiteX8" fmla="*/ 131432 w 253963"/>
                    <a:gd name="connsiteY8" fmla="*/ 146339 h 147582"/>
                    <a:gd name="connsiteX9" fmla="*/ 249827 w 253963"/>
                    <a:gd name="connsiteY9" fmla="*/ 74570 h 147582"/>
                    <a:gd name="connsiteX10" fmla="*/ 253963 w 253963"/>
                    <a:gd name="connsiteY10" fmla="*/ 67227 h 147582"/>
                    <a:gd name="connsiteX11" fmla="*/ 253963 w 253963"/>
                    <a:gd name="connsiteY11" fmla="*/ 61128 h 147582"/>
                    <a:gd name="connsiteX12" fmla="*/ 240722 w 253963"/>
                    <a:gd name="connsiteY12" fmla="*/ 53911 h 147582"/>
                    <a:gd name="connsiteX13" fmla="*/ 222270 w 253963"/>
                    <a:gd name="connsiteY13" fmla="*/ 65809 h 147582"/>
                    <a:gd name="connsiteX14" fmla="*/ 212248 w 253963"/>
                    <a:gd name="connsiteY14" fmla="*/ 65296 h 147582"/>
                    <a:gd name="connsiteX15" fmla="*/ 133099 w 253963"/>
                    <a:gd name="connsiteY15" fmla="*/ 1889 h 147582"/>
                    <a:gd name="connsiteX16" fmla="*/ 122373 w 253963"/>
                    <a:gd name="connsiteY16" fmla="*/ 1873 h 147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963" h="147582">
                      <a:moveTo>
                        <a:pt x="122373" y="1873"/>
                      </a:moveTo>
                      <a:lnTo>
                        <a:pt x="42848" y="65310"/>
                      </a:lnTo>
                      <a:cubicBezTo>
                        <a:pt x="39966" y="67608"/>
                        <a:pt x="35940" y="67812"/>
                        <a:pt x="32842" y="65815"/>
                      </a:cubicBezTo>
                      <a:lnTo>
                        <a:pt x="13241" y="53175"/>
                      </a:lnTo>
                      <a:cubicBezTo>
                        <a:pt x="7528" y="49491"/>
                        <a:pt x="0" y="53593"/>
                        <a:pt x="0" y="60392"/>
                      </a:cubicBezTo>
                      <a:lnTo>
                        <a:pt x="0" y="67227"/>
                      </a:lnTo>
                      <a:cubicBezTo>
                        <a:pt x="0" y="70228"/>
                        <a:pt x="1568" y="73013"/>
                        <a:pt x="4136" y="74570"/>
                      </a:cubicBezTo>
                      <a:lnTo>
                        <a:pt x="122531" y="146339"/>
                      </a:lnTo>
                      <a:cubicBezTo>
                        <a:pt x="125267" y="147997"/>
                        <a:pt x="128699" y="147997"/>
                        <a:pt x="131432" y="146339"/>
                      </a:cubicBezTo>
                      <a:lnTo>
                        <a:pt x="249827" y="74570"/>
                      </a:lnTo>
                      <a:cubicBezTo>
                        <a:pt x="252395" y="73013"/>
                        <a:pt x="253963" y="70230"/>
                        <a:pt x="253963" y="67227"/>
                      </a:cubicBezTo>
                      <a:lnTo>
                        <a:pt x="253963" y="61128"/>
                      </a:lnTo>
                      <a:cubicBezTo>
                        <a:pt x="253963" y="54330"/>
                        <a:pt x="246435" y="50227"/>
                        <a:pt x="240722" y="53911"/>
                      </a:cubicBezTo>
                      <a:lnTo>
                        <a:pt x="222270" y="65809"/>
                      </a:lnTo>
                      <a:cubicBezTo>
                        <a:pt x="219167" y="67812"/>
                        <a:pt x="215131" y="67604"/>
                        <a:pt x="212248" y="65296"/>
                      </a:cubicBezTo>
                      <a:lnTo>
                        <a:pt x="133099" y="1889"/>
                      </a:lnTo>
                      <a:cubicBezTo>
                        <a:pt x="129964" y="-625"/>
                        <a:pt x="125511" y="-629"/>
                        <a:pt x="122373" y="1873"/>
                      </a:cubicBezTo>
                      <a:close/>
                    </a:path>
                  </a:pathLst>
                </a:custGeom>
                <a:solidFill>
                  <a:srgbClr val="FFFFFF"/>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77" name="Freeform: Shape 83">
                  <a:extLst>
                    <a:ext uri="{FF2B5EF4-FFF2-40B4-BE49-F238E27FC236}">
                      <a16:creationId xmlns:a16="http://schemas.microsoft.com/office/drawing/2014/main" xmlns="" id="{873D5A77-BE3A-4E03-92F7-FBC6D954F586}"/>
                    </a:ext>
                  </a:extLst>
                </p:cNvPr>
                <p:cNvSpPr/>
                <p:nvPr/>
              </p:nvSpPr>
              <p:spPr>
                <a:xfrm>
                  <a:off x="2184904" y="4532392"/>
                  <a:ext cx="125604" cy="147403"/>
                </a:xfrm>
                <a:custGeom>
                  <a:avLst/>
                  <a:gdLst>
                    <a:gd name="connsiteX0" fmla="*/ 112362 w 125604"/>
                    <a:gd name="connsiteY0" fmla="*/ 53857 h 147403"/>
                    <a:gd name="connsiteX1" fmla="*/ 93911 w 125604"/>
                    <a:gd name="connsiteY1" fmla="*/ 65755 h 147403"/>
                    <a:gd name="connsiteX2" fmla="*/ 83888 w 125604"/>
                    <a:gd name="connsiteY2" fmla="*/ 65239 h 147403"/>
                    <a:gd name="connsiteX3" fmla="*/ 4739 w 125604"/>
                    <a:gd name="connsiteY3" fmla="*/ 1832 h 147403"/>
                    <a:gd name="connsiteX4" fmla="*/ 0 w 125604"/>
                    <a:gd name="connsiteY4" fmla="*/ 0 h 147403"/>
                    <a:gd name="connsiteX5" fmla="*/ 0 w 125604"/>
                    <a:gd name="connsiteY5" fmla="*/ 147403 h 147403"/>
                    <a:gd name="connsiteX6" fmla="*/ 3074 w 125604"/>
                    <a:gd name="connsiteY6" fmla="*/ 146284 h 147403"/>
                    <a:gd name="connsiteX7" fmla="*/ 121469 w 125604"/>
                    <a:gd name="connsiteY7" fmla="*/ 74514 h 147403"/>
                    <a:gd name="connsiteX8" fmla="*/ 125605 w 125604"/>
                    <a:gd name="connsiteY8" fmla="*/ 67171 h 147403"/>
                    <a:gd name="connsiteX9" fmla="*/ 125605 w 125604"/>
                    <a:gd name="connsiteY9" fmla="*/ 61072 h 147403"/>
                    <a:gd name="connsiteX10" fmla="*/ 112362 w 125604"/>
                    <a:gd name="connsiteY10" fmla="*/ 53857 h 14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604" h="147403">
                      <a:moveTo>
                        <a:pt x="112362" y="53857"/>
                      </a:moveTo>
                      <a:lnTo>
                        <a:pt x="93911" y="65755"/>
                      </a:lnTo>
                      <a:cubicBezTo>
                        <a:pt x="90807" y="67755"/>
                        <a:pt x="86771" y="67549"/>
                        <a:pt x="83888" y="65239"/>
                      </a:cubicBezTo>
                      <a:lnTo>
                        <a:pt x="4739" y="1832"/>
                      </a:lnTo>
                      <a:cubicBezTo>
                        <a:pt x="3345" y="714"/>
                        <a:pt x="1685" y="124"/>
                        <a:pt x="0" y="0"/>
                      </a:cubicBezTo>
                      <a:lnTo>
                        <a:pt x="0" y="147403"/>
                      </a:lnTo>
                      <a:cubicBezTo>
                        <a:pt x="1069" y="147229"/>
                        <a:pt x="2114" y="146865"/>
                        <a:pt x="3074" y="146284"/>
                      </a:cubicBezTo>
                      <a:lnTo>
                        <a:pt x="121469" y="74514"/>
                      </a:lnTo>
                      <a:cubicBezTo>
                        <a:pt x="124037" y="72958"/>
                        <a:pt x="125605" y="70175"/>
                        <a:pt x="125605" y="67171"/>
                      </a:cubicBezTo>
                      <a:lnTo>
                        <a:pt x="125605" y="61072"/>
                      </a:lnTo>
                      <a:cubicBezTo>
                        <a:pt x="125601" y="54273"/>
                        <a:pt x="118073" y="50171"/>
                        <a:pt x="112362" y="53857"/>
                      </a:cubicBezTo>
                      <a:close/>
                    </a:path>
                  </a:pathLst>
                </a:custGeom>
                <a:solidFill>
                  <a:srgbClr val="D1D1D1"/>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grpSp>
          <p:grpSp>
            <p:nvGrpSpPr>
              <p:cNvPr id="64" name="Group 63">
                <a:extLst>
                  <a:ext uri="{FF2B5EF4-FFF2-40B4-BE49-F238E27FC236}">
                    <a16:creationId xmlns:a16="http://schemas.microsoft.com/office/drawing/2014/main" xmlns="" id="{C4BDDBCA-53B5-495A-93CE-86B7149981F9}"/>
                  </a:ext>
                </a:extLst>
              </p:cNvPr>
              <p:cNvGrpSpPr/>
              <p:nvPr/>
            </p:nvGrpSpPr>
            <p:grpSpPr>
              <a:xfrm>
                <a:off x="2329189" y="960317"/>
                <a:ext cx="298562" cy="293214"/>
                <a:chOff x="4709368" y="4100718"/>
                <a:chExt cx="720000" cy="720000"/>
              </a:xfrm>
            </p:grpSpPr>
            <p:sp>
              <p:nvSpPr>
                <p:cNvPr id="69" name="Freeform: Shape 85">
                  <a:extLst>
                    <a:ext uri="{FF2B5EF4-FFF2-40B4-BE49-F238E27FC236}">
                      <a16:creationId xmlns:a16="http://schemas.microsoft.com/office/drawing/2014/main" xmlns="" id="{48651501-C024-4A68-974A-99F8075A91BD}"/>
                    </a:ext>
                  </a:extLst>
                </p:cNvPr>
                <p:cNvSpPr/>
                <p:nvPr/>
              </p:nvSpPr>
              <p:spPr>
                <a:xfrm>
                  <a:off x="4709368" y="4100718"/>
                  <a:ext cx="720000" cy="720000"/>
                </a:xfrm>
                <a:custGeom>
                  <a:avLst/>
                  <a:gdLst>
                    <a:gd name="connsiteX0" fmla="*/ 720000 w 720000"/>
                    <a:gd name="connsiteY0" fmla="*/ 360000 h 720000"/>
                    <a:gd name="connsiteX1" fmla="*/ 360000 w 720000"/>
                    <a:gd name="connsiteY1" fmla="*/ 720000 h 720000"/>
                    <a:gd name="connsiteX2" fmla="*/ 0 w 720000"/>
                    <a:gd name="connsiteY2" fmla="*/ 360000 h 720000"/>
                    <a:gd name="connsiteX3" fmla="*/ 360000 w 720000"/>
                    <a:gd name="connsiteY3" fmla="*/ 0 h 720000"/>
                    <a:gd name="connsiteX4" fmla="*/ 720000 w 720000"/>
                    <a:gd name="connsiteY4" fmla="*/ 36000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720000">
                      <a:moveTo>
                        <a:pt x="720000" y="360000"/>
                      </a:moveTo>
                      <a:cubicBezTo>
                        <a:pt x="720000" y="558823"/>
                        <a:pt x="558823" y="720000"/>
                        <a:pt x="360000" y="720000"/>
                      </a:cubicBezTo>
                      <a:cubicBezTo>
                        <a:pt x="161177" y="720000"/>
                        <a:pt x="0" y="558823"/>
                        <a:pt x="0" y="360000"/>
                      </a:cubicBezTo>
                      <a:cubicBezTo>
                        <a:pt x="0" y="161177"/>
                        <a:pt x="161177" y="0"/>
                        <a:pt x="360000" y="0"/>
                      </a:cubicBezTo>
                      <a:cubicBezTo>
                        <a:pt x="558823" y="0"/>
                        <a:pt x="720000" y="161177"/>
                        <a:pt x="720000" y="360000"/>
                      </a:cubicBezTo>
                      <a:close/>
                    </a:path>
                  </a:pathLst>
                </a:custGeom>
                <a:solidFill>
                  <a:srgbClr val="4A154B"/>
                </a:solidFill>
                <a:ln w="1395"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pic>
              <p:nvPicPr>
                <p:cNvPr id="70" name="Graphic 86">
                  <a:extLst>
                    <a:ext uri="{FF2B5EF4-FFF2-40B4-BE49-F238E27FC236}">
                      <a16:creationId xmlns:a16="http://schemas.microsoft.com/office/drawing/2014/main" xmlns="" id="{9DE316BC-1302-49F3-88EE-A85AA8ABC1F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868101" y="4259451"/>
                  <a:ext cx="402534" cy="402534"/>
                </a:xfrm>
                <a:prstGeom prst="rect">
                  <a:avLst/>
                </a:prstGeom>
              </p:spPr>
            </p:pic>
          </p:grpSp>
          <p:grpSp>
            <p:nvGrpSpPr>
              <p:cNvPr id="65" name="Group 64">
                <a:extLst>
                  <a:ext uri="{FF2B5EF4-FFF2-40B4-BE49-F238E27FC236}">
                    <a16:creationId xmlns:a16="http://schemas.microsoft.com/office/drawing/2014/main" xmlns="" id="{643668E0-4E5E-4622-890F-5D531CB57095}"/>
                  </a:ext>
                </a:extLst>
              </p:cNvPr>
              <p:cNvGrpSpPr/>
              <p:nvPr/>
            </p:nvGrpSpPr>
            <p:grpSpPr>
              <a:xfrm>
                <a:off x="2489934" y="1285447"/>
                <a:ext cx="298562" cy="293214"/>
                <a:chOff x="12440490" y="1545313"/>
                <a:chExt cx="2768643" cy="2768643"/>
              </a:xfrm>
            </p:grpSpPr>
            <p:sp>
              <p:nvSpPr>
                <p:cNvPr id="66" name="Freeform: Shape 88">
                  <a:extLst>
                    <a:ext uri="{FF2B5EF4-FFF2-40B4-BE49-F238E27FC236}">
                      <a16:creationId xmlns:a16="http://schemas.microsoft.com/office/drawing/2014/main" xmlns="" id="{98B22759-ECAA-4202-A2C7-85CB40FE2508}"/>
                    </a:ext>
                  </a:extLst>
                </p:cNvPr>
                <p:cNvSpPr/>
                <p:nvPr/>
              </p:nvSpPr>
              <p:spPr>
                <a:xfrm>
                  <a:off x="12440490" y="1545313"/>
                  <a:ext cx="2768643" cy="2768643"/>
                </a:xfrm>
                <a:custGeom>
                  <a:avLst/>
                  <a:gdLst>
                    <a:gd name="connsiteX0" fmla="*/ 2768643 w 2768643"/>
                    <a:gd name="connsiteY0" fmla="*/ 1384322 h 2768643"/>
                    <a:gd name="connsiteX1" fmla="*/ 1384322 w 2768643"/>
                    <a:gd name="connsiteY1" fmla="*/ 2768643 h 2768643"/>
                    <a:gd name="connsiteX2" fmla="*/ 0 w 2768643"/>
                    <a:gd name="connsiteY2" fmla="*/ 1384322 h 2768643"/>
                    <a:gd name="connsiteX3" fmla="*/ 1384322 w 2768643"/>
                    <a:gd name="connsiteY3" fmla="*/ 0 h 2768643"/>
                    <a:gd name="connsiteX4" fmla="*/ 2768643 w 2768643"/>
                    <a:gd name="connsiteY4" fmla="*/ 1384322 h 2768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8643" h="2768643">
                      <a:moveTo>
                        <a:pt x="2768643" y="1384322"/>
                      </a:moveTo>
                      <a:cubicBezTo>
                        <a:pt x="2768643" y="2148862"/>
                        <a:pt x="2148861" y="2768643"/>
                        <a:pt x="1384322" y="2768643"/>
                      </a:cubicBezTo>
                      <a:cubicBezTo>
                        <a:pt x="619782" y="2768643"/>
                        <a:pt x="0" y="2148862"/>
                        <a:pt x="0" y="1384322"/>
                      </a:cubicBezTo>
                      <a:cubicBezTo>
                        <a:pt x="0" y="619782"/>
                        <a:pt x="619782" y="0"/>
                        <a:pt x="1384322" y="0"/>
                      </a:cubicBezTo>
                      <a:cubicBezTo>
                        <a:pt x="2148861" y="0"/>
                        <a:pt x="2768643" y="619782"/>
                        <a:pt x="2768643" y="1384322"/>
                      </a:cubicBezTo>
                      <a:close/>
                    </a:path>
                  </a:pathLst>
                </a:custGeom>
                <a:gradFill>
                  <a:gsLst>
                    <a:gs pos="2000">
                      <a:srgbClr val="66B9F9"/>
                    </a:gs>
                    <a:gs pos="100000">
                      <a:srgbClr val="3C8BFF"/>
                    </a:gs>
                  </a:gsLst>
                  <a:lin ang="3000000" scaled="0"/>
                </a:gradFill>
                <a:ln w="3429"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68" name="Freeform: Shape 89">
                  <a:extLst>
                    <a:ext uri="{FF2B5EF4-FFF2-40B4-BE49-F238E27FC236}">
                      <a16:creationId xmlns:a16="http://schemas.microsoft.com/office/drawing/2014/main" xmlns="" id="{A3B3BA2B-C99F-4493-9EE3-2117AF58931F}"/>
                    </a:ext>
                  </a:extLst>
                </p:cNvPr>
                <p:cNvSpPr/>
                <p:nvPr/>
              </p:nvSpPr>
              <p:spPr>
                <a:xfrm>
                  <a:off x="12971649" y="2442051"/>
                  <a:ext cx="1601480" cy="869041"/>
                </a:xfrm>
                <a:custGeom>
                  <a:avLst/>
                  <a:gdLst>
                    <a:gd name="connsiteX0" fmla="*/ 1194321 w 1601480"/>
                    <a:gd name="connsiteY0" fmla="*/ 272547 h 869041"/>
                    <a:gd name="connsiteX1" fmla="*/ 1547199 w 1601480"/>
                    <a:gd name="connsiteY1" fmla="*/ 14686 h 869041"/>
                    <a:gd name="connsiteX2" fmla="*/ 1601480 w 1601480"/>
                    <a:gd name="connsiteY2" fmla="*/ 41844 h 869041"/>
                    <a:gd name="connsiteX3" fmla="*/ 1601480 w 1601480"/>
                    <a:gd name="connsiteY3" fmla="*/ 828182 h 869041"/>
                    <a:gd name="connsiteX4" fmla="*/ 1547199 w 1601480"/>
                    <a:gd name="connsiteY4" fmla="*/ 855340 h 869041"/>
                    <a:gd name="connsiteX5" fmla="*/ 1194321 w 1601480"/>
                    <a:gd name="connsiteY5" fmla="*/ 597444 h 869041"/>
                    <a:gd name="connsiteX6" fmla="*/ 0 w 1601480"/>
                    <a:gd name="connsiteY6" fmla="*/ 43730 h 869041"/>
                    <a:gd name="connsiteX7" fmla="*/ 0 w 1601480"/>
                    <a:gd name="connsiteY7" fmla="*/ 630089 h 869041"/>
                    <a:gd name="connsiteX8" fmla="*/ 241189 w 1601480"/>
                    <a:gd name="connsiteY8" fmla="*/ 868953 h 869041"/>
                    <a:gd name="connsiteX9" fmla="*/ 241196 w 1601480"/>
                    <a:gd name="connsiteY9" fmla="*/ 868953 h 869041"/>
                    <a:gd name="connsiteX10" fmla="*/ 1096217 w 1601480"/>
                    <a:gd name="connsiteY10" fmla="*/ 868953 h 869041"/>
                    <a:gd name="connsiteX11" fmla="*/ 1140040 w 1601480"/>
                    <a:gd name="connsiteY11" fmla="*/ 825542 h 869041"/>
                    <a:gd name="connsiteX12" fmla="*/ 1140040 w 1601480"/>
                    <a:gd name="connsiteY12" fmla="*/ 239183 h 869041"/>
                    <a:gd name="connsiteX13" fmla="*/ 898878 w 1601480"/>
                    <a:gd name="connsiteY13" fmla="*/ 318 h 869041"/>
                    <a:gd name="connsiteX14" fmla="*/ 43857 w 1601480"/>
                    <a:gd name="connsiteY14" fmla="*/ 318 h 869041"/>
                    <a:gd name="connsiteX15" fmla="*/ 0 w 1601480"/>
                    <a:gd name="connsiteY15" fmla="*/ 43730 h 86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1480" h="869041">
                      <a:moveTo>
                        <a:pt x="1194321" y="272547"/>
                      </a:moveTo>
                      <a:lnTo>
                        <a:pt x="1547199" y="14686"/>
                      </a:lnTo>
                      <a:cubicBezTo>
                        <a:pt x="1578060" y="-10414"/>
                        <a:pt x="1601480" y="-4585"/>
                        <a:pt x="1601480" y="41844"/>
                      </a:cubicBezTo>
                      <a:lnTo>
                        <a:pt x="1601480" y="828182"/>
                      </a:lnTo>
                      <a:cubicBezTo>
                        <a:pt x="1601480" y="880303"/>
                        <a:pt x="1572162" y="874336"/>
                        <a:pt x="1547199" y="855340"/>
                      </a:cubicBezTo>
                      <a:lnTo>
                        <a:pt x="1194321" y="597444"/>
                      </a:lnTo>
                      <a:close/>
                      <a:moveTo>
                        <a:pt x="0" y="43730"/>
                      </a:moveTo>
                      <a:lnTo>
                        <a:pt x="0" y="630089"/>
                      </a:lnTo>
                      <a:cubicBezTo>
                        <a:pt x="641" y="762654"/>
                        <a:pt x="108627" y="869594"/>
                        <a:pt x="241189" y="868953"/>
                      </a:cubicBezTo>
                      <a:cubicBezTo>
                        <a:pt x="241193" y="868953"/>
                        <a:pt x="241193" y="868953"/>
                        <a:pt x="241196" y="868953"/>
                      </a:cubicBezTo>
                      <a:lnTo>
                        <a:pt x="1096217" y="868953"/>
                      </a:lnTo>
                      <a:cubicBezTo>
                        <a:pt x="1120299" y="869049"/>
                        <a:pt x="1139906" y="849623"/>
                        <a:pt x="1140040" y="825542"/>
                      </a:cubicBezTo>
                      <a:lnTo>
                        <a:pt x="1140040" y="239183"/>
                      </a:lnTo>
                      <a:cubicBezTo>
                        <a:pt x="1139399" y="106631"/>
                        <a:pt x="1031430" y="-309"/>
                        <a:pt x="898878" y="318"/>
                      </a:cubicBezTo>
                      <a:lnTo>
                        <a:pt x="43857" y="318"/>
                      </a:lnTo>
                      <a:cubicBezTo>
                        <a:pt x="19785" y="260"/>
                        <a:pt x="189" y="19658"/>
                        <a:pt x="0" y="43730"/>
                      </a:cubicBezTo>
                      <a:close/>
                    </a:path>
                  </a:pathLst>
                </a:custGeom>
                <a:solidFill>
                  <a:srgbClr val="FFFFFF"/>
                </a:solidFill>
                <a:ln w="3429"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grpSp>
        </p:grpSp>
      </p:grpSp>
      <p:grpSp>
        <p:nvGrpSpPr>
          <p:cNvPr id="86" name="Group 85">
            <a:extLst>
              <a:ext uri="{FF2B5EF4-FFF2-40B4-BE49-F238E27FC236}">
                <a16:creationId xmlns:a16="http://schemas.microsoft.com/office/drawing/2014/main" xmlns="" id="{DBE18550-9E73-4C26-998D-9AE1F35E7221}"/>
              </a:ext>
            </a:extLst>
          </p:cNvPr>
          <p:cNvGrpSpPr/>
          <p:nvPr/>
        </p:nvGrpSpPr>
        <p:grpSpPr>
          <a:xfrm>
            <a:off x="6409251" y="132170"/>
            <a:ext cx="1393733" cy="1393733"/>
            <a:chOff x="7013347" y="301551"/>
            <a:chExt cx="1394096" cy="1394096"/>
          </a:xfrm>
        </p:grpSpPr>
        <p:pic>
          <p:nvPicPr>
            <p:cNvPr id="87" name="Graphic 86">
              <a:extLst>
                <a:ext uri="{FF2B5EF4-FFF2-40B4-BE49-F238E27FC236}">
                  <a16:creationId xmlns:a16="http://schemas.microsoft.com/office/drawing/2014/main" xmlns="" id="{A59517C5-458E-4749-A6F3-B6FF46AE3FAC}"/>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013347" y="301551"/>
              <a:ext cx="1394096" cy="1394096"/>
            </a:xfrm>
            <a:prstGeom prst="rect">
              <a:avLst/>
            </a:prstGeom>
          </p:spPr>
        </p:pic>
        <p:grpSp>
          <p:nvGrpSpPr>
            <p:cNvPr id="88" name="Group 87">
              <a:extLst>
                <a:ext uri="{FF2B5EF4-FFF2-40B4-BE49-F238E27FC236}">
                  <a16:creationId xmlns:a16="http://schemas.microsoft.com/office/drawing/2014/main" xmlns="" id="{7614B65A-200A-490A-BEA5-CDD2039CF84D}"/>
                </a:ext>
              </a:extLst>
            </p:cNvPr>
            <p:cNvGrpSpPr/>
            <p:nvPr/>
          </p:nvGrpSpPr>
          <p:grpSpPr>
            <a:xfrm>
              <a:off x="7154914" y="756496"/>
              <a:ext cx="1005722" cy="545486"/>
              <a:chOff x="7154914" y="756496"/>
              <a:chExt cx="1005722" cy="545486"/>
            </a:xfrm>
          </p:grpSpPr>
          <p:pic>
            <p:nvPicPr>
              <p:cNvPr id="89" name="Picture 6">
                <a:extLst>
                  <a:ext uri="{FF2B5EF4-FFF2-40B4-BE49-F238E27FC236}">
                    <a16:creationId xmlns:a16="http://schemas.microsoft.com/office/drawing/2014/main" xmlns="" id="{DAD61C6D-D85E-4C6C-9528-7ACB59117E24}"/>
                  </a:ext>
                </a:extLst>
              </p:cNvPr>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a:off x="7154914" y="1016000"/>
                <a:ext cx="305888" cy="28598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 descr="Salesforce - Wikipedia">
                <a:extLst>
                  <a:ext uri="{FF2B5EF4-FFF2-40B4-BE49-F238E27FC236}">
                    <a16:creationId xmlns:a16="http://schemas.microsoft.com/office/drawing/2014/main" xmlns="" id="{C9A3D637-6194-40B4-9211-E53F379A823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09789" y="756496"/>
                <a:ext cx="385159" cy="2696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0" descr="Box Logo transparent PNG - StickPNG">
                <a:extLst>
                  <a:ext uri="{FF2B5EF4-FFF2-40B4-BE49-F238E27FC236}">
                    <a16:creationId xmlns:a16="http://schemas.microsoft.com/office/drawing/2014/main" xmlns="" id="{8749E24E-4C20-42D0-A9B3-1D085C4E6DC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78065" y="1054341"/>
                <a:ext cx="382571" cy="21108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2" name="Group 91">
            <a:extLst>
              <a:ext uri="{FF2B5EF4-FFF2-40B4-BE49-F238E27FC236}">
                <a16:creationId xmlns:a16="http://schemas.microsoft.com/office/drawing/2014/main" xmlns="" id="{FEF04DC0-056A-406F-9C9F-7DB457DECB63}"/>
              </a:ext>
            </a:extLst>
          </p:cNvPr>
          <p:cNvGrpSpPr/>
          <p:nvPr/>
        </p:nvGrpSpPr>
        <p:grpSpPr>
          <a:xfrm>
            <a:off x="3056236" y="40811"/>
            <a:ext cx="1393733" cy="1393733"/>
            <a:chOff x="9528113" y="1616298"/>
            <a:chExt cx="1394096" cy="1394096"/>
          </a:xfrm>
        </p:grpSpPr>
        <p:pic>
          <p:nvPicPr>
            <p:cNvPr id="93" name="Graphic 92">
              <a:extLst>
                <a:ext uri="{FF2B5EF4-FFF2-40B4-BE49-F238E27FC236}">
                  <a16:creationId xmlns:a16="http://schemas.microsoft.com/office/drawing/2014/main" xmlns="" id="{031F5169-53A4-4DB9-B7EE-A0539E31E682}"/>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528113" y="1616298"/>
              <a:ext cx="1394096" cy="1394096"/>
            </a:xfrm>
            <a:prstGeom prst="rect">
              <a:avLst/>
            </a:prstGeom>
          </p:spPr>
        </p:pic>
        <p:pic>
          <p:nvPicPr>
            <p:cNvPr id="94" name="Picture 12">
              <a:extLst>
                <a:ext uri="{FF2B5EF4-FFF2-40B4-BE49-F238E27FC236}">
                  <a16:creationId xmlns:a16="http://schemas.microsoft.com/office/drawing/2014/main" xmlns="" id="{178D3DF6-9303-4C18-9352-904624391CB3}"/>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10245303" y="2389998"/>
              <a:ext cx="403907" cy="24179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4" descr="Cloud Computing Services | Google Cloud">
              <a:extLst>
                <a:ext uri="{FF2B5EF4-FFF2-40B4-BE49-F238E27FC236}">
                  <a16:creationId xmlns:a16="http://schemas.microsoft.com/office/drawing/2014/main" xmlns="" id="{1439C315-CA15-4103-A36D-A4268D48B246}"/>
                </a:ext>
              </a:extLst>
            </p:cNvPr>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9583570" y="1884448"/>
              <a:ext cx="909209" cy="47733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6" descr="Microsoft Azure Logo | evolution history and meaning, PNG">
              <a:extLst>
                <a:ext uri="{FF2B5EF4-FFF2-40B4-BE49-F238E27FC236}">
                  <a16:creationId xmlns:a16="http://schemas.microsoft.com/office/drawing/2014/main" xmlns="" id="{FA086F8F-B0CC-4A13-99A3-A81853A53B36}"/>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32033" r="71956" b="32990"/>
            <a:stretch/>
          </p:blipFill>
          <p:spPr bwMode="auto">
            <a:xfrm>
              <a:off x="9552634" y="2291250"/>
              <a:ext cx="526881" cy="3696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9" name="Straight Connector 98">
            <a:extLst>
              <a:ext uri="{FF2B5EF4-FFF2-40B4-BE49-F238E27FC236}">
                <a16:creationId xmlns:a16="http://schemas.microsoft.com/office/drawing/2014/main" xmlns="" id="{DD4A4100-5B13-4A1F-A67F-8C3B3ACA903A}"/>
              </a:ext>
            </a:extLst>
          </p:cNvPr>
          <p:cNvCxnSpPr>
            <a:cxnSpLocks/>
          </p:cNvCxnSpPr>
          <p:nvPr/>
        </p:nvCxnSpPr>
        <p:spPr bwMode="auto">
          <a:xfrm>
            <a:off x="6797456" y="1263189"/>
            <a:ext cx="466802" cy="1129494"/>
          </a:xfrm>
          <a:prstGeom prst="line">
            <a:avLst/>
          </a:prstGeom>
          <a:solidFill>
            <a:schemeClr val="bg1"/>
          </a:solidFill>
          <a:ln w="6350" cap="rnd" cmpd="sng" algn="ctr">
            <a:solidFill>
              <a:schemeClr val="accent6">
                <a:lumMod val="25000"/>
                <a:lumOff val="75000"/>
                <a:alpha val="73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xmlns="" id="{8C7CB43A-7933-4EB5-B81F-1098B4E9BC54}"/>
              </a:ext>
            </a:extLst>
          </p:cNvPr>
          <p:cNvCxnSpPr>
            <a:stCxn id="115" idx="1"/>
          </p:cNvCxnSpPr>
          <p:nvPr/>
        </p:nvCxnSpPr>
        <p:spPr bwMode="auto">
          <a:xfrm flipH="1" flipV="1">
            <a:off x="1484776" y="2211100"/>
            <a:ext cx="1759063" cy="826425"/>
          </a:xfrm>
          <a:prstGeom prst="line">
            <a:avLst/>
          </a:prstGeom>
          <a:solidFill>
            <a:schemeClr val="bg1"/>
          </a:solidFill>
          <a:ln w="6350" cap="rnd" cmpd="sng" algn="ctr">
            <a:solidFill>
              <a:schemeClr val="accent6">
                <a:lumMod val="25000"/>
                <a:lumOff val="75000"/>
                <a:alpha val="73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Straight Connector 106">
            <a:extLst>
              <a:ext uri="{FF2B5EF4-FFF2-40B4-BE49-F238E27FC236}">
                <a16:creationId xmlns:a16="http://schemas.microsoft.com/office/drawing/2014/main" xmlns="" id="{356FCD75-57BE-49ED-9D38-AB9670372D59}"/>
              </a:ext>
            </a:extLst>
          </p:cNvPr>
          <p:cNvCxnSpPr/>
          <p:nvPr/>
        </p:nvCxnSpPr>
        <p:spPr bwMode="auto">
          <a:xfrm flipH="1">
            <a:off x="1411026" y="1034914"/>
            <a:ext cx="1715533" cy="744190"/>
          </a:xfrm>
          <a:prstGeom prst="line">
            <a:avLst/>
          </a:prstGeom>
          <a:solidFill>
            <a:schemeClr val="bg1"/>
          </a:solidFill>
          <a:ln w="6350" cap="rnd" cmpd="sng" algn="ctr">
            <a:solidFill>
              <a:schemeClr val="accent6">
                <a:lumMod val="25000"/>
                <a:lumOff val="75000"/>
                <a:alpha val="73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Connector 109">
            <a:extLst>
              <a:ext uri="{FF2B5EF4-FFF2-40B4-BE49-F238E27FC236}">
                <a16:creationId xmlns:a16="http://schemas.microsoft.com/office/drawing/2014/main" xmlns="" id="{3488608A-D141-40DC-9D65-A7FA2B70497D}"/>
              </a:ext>
            </a:extLst>
          </p:cNvPr>
          <p:cNvCxnSpPr>
            <a:endCxn id="113" idx="4"/>
          </p:cNvCxnSpPr>
          <p:nvPr/>
        </p:nvCxnSpPr>
        <p:spPr bwMode="auto">
          <a:xfrm>
            <a:off x="3764910" y="1174702"/>
            <a:ext cx="23354" cy="1644135"/>
          </a:xfrm>
          <a:prstGeom prst="line">
            <a:avLst/>
          </a:prstGeom>
          <a:solidFill>
            <a:schemeClr val="bg1"/>
          </a:solidFill>
          <a:ln w="6350" cap="rnd" cmpd="sng" algn="ctr">
            <a:solidFill>
              <a:schemeClr val="accent6">
                <a:lumMod val="25000"/>
                <a:lumOff val="75000"/>
                <a:alpha val="73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 name="Group 111">
            <a:extLst>
              <a:ext uri="{FF2B5EF4-FFF2-40B4-BE49-F238E27FC236}">
                <a16:creationId xmlns:a16="http://schemas.microsoft.com/office/drawing/2014/main" xmlns="" id="{6CB0FD40-704B-4A1E-833E-2FB643A98339}"/>
              </a:ext>
            </a:extLst>
          </p:cNvPr>
          <p:cNvGrpSpPr/>
          <p:nvPr/>
        </p:nvGrpSpPr>
        <p:grpSpPr>
          <a:xfrm>
            <a:off x="3243839" y="2818837"/>
            <a:ext cx="763114" cy="763114"/>
            <a:chOff x="102892" y="3710280"/>
            <a:chExt cx="466892" cy="466892"/>
          </a:xfrm>
          <a:solidFill>
            <a:schemeClr val="bg1"/>
          </a:solidFill>
        </p:grpSpPr>
        <p:sp>
          <p:nvSpPr>
            <p:cNvPr id="113" name="Freeform: Shape 112">
              <a:extLst>
                <a:ext uri="{FF2B5EF4-FFF2-40B4-BE49-F238E27FC236}">
                  <a16:creationId xmlns:a16="http://schemas.microsoft.com/office/drawing/2014/main" xmlns="" id="{9A6E3DA8-2416-49BC-801B-1EA845AD0B4D}"/>
                </a:ext>
              </a:extLst>
            </p:cNvPr>
            <p:cNvSpPr/>
            <p:nvPr/>
          </p:nvSpPr>
          <p:spPr>
            <a:xfrm>
              <a:off x="435985" y="3710280"/>
              <a:ext cx="133799" cy="133799"/>
            </a:xfrm>
            <a:custGeom>
              <a:avLst/>
              <a:gdLst>
                <a:gd name="connsiteX0" fmla="*/ 133799 w 133799"/>
                <a:gd name="connsiteY0" fmla="*/ 133800 h 133799"/>
                <a:gd name="connsiteX1" fmla="*/ 105682 w 133799"/>
                <a:gd name="connsiteY1" fmla="*/ 133800 h 133799"/>
                <a:gd name="connsiteX2" fmla="*/ 105682 w 133799"/>
                <a:gd name="connsiteY2" fmla="*/ 28118 h 133799"/>
                <a:gd name="connsiteX3" fmla="*/ 0 w 133799"/>
                <a:gd name="connsiteY3" fmla="*/ 28118 h 133799"/>
                <a:gd name="connsiteX4" fmla="*/ 0 w 133799"/>
                <a:gd name="connsiteY4" fmla="*/ 0 h 133799"/>
                <a:gd name="connsiteX5" fmla="*/ 133799 w 133799"/>
                <a:gd name="connsiteY5" fmla="*/ 0 h 133799"/>
                <a:gd name="connsiteX6" fmla="*/ 133799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133799" y="133800"/>
                  </a:moveTo>
                  <a:lnTo>
                    <a:pt x="105682" y="133800"/>
                  </a:lnTo>
                  <a:lnTo>
                    <a:pt x="105682" y="28118"/>
                  </a:lnTo>
                  <a:lnTo>
                    <a:pt x="0" y="28118"/>
                  </a:lnTo>
                  <a:lnTo>
                    <a:pt x="0" y="0"/>
                  </a:lnTo>
                  <a:lnTo>
                    <a:pt x="133799" y="0"/>
                  </a:lnTo>
                  <a:lnTo>
                    <a:pt x="133799" y="133800"/>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14" name="Freeform: Shape 113">
              <a:extLst>
                <a:ext uri="{FF2B5EF4-FFF2-40B4-BE49-F238E27FC236}">
                  <a16:creationId xmlns:a16="http://schemas.microsoft.com/office/drawing/2014/main" xmlns="" id="{F1884ED0-9E18-407F-8BFB-7F0176600FAB}"/>
                </a:ext>
              </a:extLst>
            </p:cNvPr>
            <p:cNvSpPr/>
            <p:nvPr/>
          </p:nvSpPr>
          <p:spPr>
            <a:xfrm>
              <a:off x="435985" y="4043304"/>
              <a:ext cx="133799" cy="133868"/>
            </a:xfrm>
            <a:custGeom>
              <a:avLst/>
              <a:gdLst>
                <a:gd name="connsiteX0" fmla="*/ 133799 w 133799"/>
                <a:gd name="connsiteY0" fmla="*/ 133868 h 133868"/>
                <a:gd name="connsiteX1" fmla="*/ 0 w 133799"/>
                <a:gd name="connsiteY1" fmla="*/ 133868 h 133868"/>
                <a:gd name="connsiteX2" fmla="*/ 0 w 133799"/>
                <a:gd name="connsiteY2" fmla="*/ 105682 h 133868"/>
                <a:gd name="connsiteX3" fmla="*/ 105682 w 133799"/>
                <a:gd name="connsiteY3" fmla="*/ 105682 h 133868"/>
                <a:gd name="connsiteX4" fmla="*/ 105682 w 133799"/>
                <a:gd name="connsiteY4" fmla="*/ 0 h 133868"/>
                <a:gd name="connsiteX5" fmla="*/ 133799 w 133799"/>
                <a:gd name="connsiteY5" fmla="*/ 0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105682"/>
                  </a:lnTo>
                  <a:lnTo>
                    <a:pt x="105682" y="105682"/>
                  </a:lnTo>
                  <a:lnTo>
                    <a:pt x="105682" y="0"/>
                  </a:lnTo>
                  <a:lnTo>
                    <a:pt x="133799" y="0"/>
                  </a:lnTo>
                  <a:lnTo>
                    <a:pt x="133799" y="133868"/>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15" name="Freeform: Shape 114">
              <a:extLst>
                <a:ext uri="{FF2B5EF4-FFF2-40B4-BE49-F238E27FC236}">
                  <a16:creationId xmlns:a16="http://schemas.microsoft.com/office/drawing/2014/main" xmlns="" id="{2D52D7C8-ECEB-424B-AF34-C6B0C8CCFF3D}"/>
                </a:ext>
              </a:extLst>
            </p:cNvPr>
            <p:cNvSpPr/>
            <p:nvPr/>
          </p:nvSpPr>
          <p:spPr>
            <a:xfrm>
              <a:off x="102892" y="3710280"/>
              <a:ext cx="133799" cy="133799"/>
            </a:xfrm>
            <a:custGeom>
              <a:avLst/>
              <a:gdLst>
                <a:gd name="connsiteX0" fmla="*/ 28118 w 133799"/>
                <a:gd name="connsiteY0" fmla="*/ 133800 h 133799"/>
                <a:gd name="connsiteX1" fmla="*/ 0 w 133799"/>
                <a:gd name="connsiteY1" fmla="*/ 133800 h 133799"/>
                <a:gd name="connsiteX2" fmla="*/ 0 w 133799"/>
                <a:gd name="connsiteY2" fmla="*/ 0 h 133799"/>
                <a:gd name="connsiteX3" fmla="*/ 133799 w 133799"/>
                <a:gd name="connsiteY3" fmla="*/ 0 h 133799"/>
                <a:gd name="connsiteX4" fmla="*/ 133799 w 133799"/>
                <a:gd name="connsiteY4" fmla="*/ 28118 h 133799"/>
                <a:gd name="connsiteX5" fmla="*/ 28118 w 133799"/>
                <a:gd name="connsiteY5" fmla="*/ 28118 h 133799"/>
                <a:gd name="connsiteX6" fmla="*/ 28118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28118" y="133800"/>
                  </a:moveTo>
                  <a:lnTo>
                    <a:pt x="0" y="133800"/>
                  </a:lnTo>
                  <a:lnTo>
                    <a:pt x="0" y="0"/>
                  </a:lnTo>
                  <a:lnTo>
                    <a:pt x="133799" y="0"/>
                  </a:lnTo>
                  <a:lnTo>
                    <a:pt x="133799" y="28118"/>
                  </a:lnTo>
                  <a:lnTo>
                    <a:pt x="28118" y="28118"/>
                  </a:lnTo>
                  <a:lnTo>
                    <a:pt x="28118" y="133800"/>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16" name="Freeform: Shape 115">
              <a:extLst>
                <a:ext uri="{FF2B5EF4-FFF2-40B4-BE49-F238E27FC236}">
                  <a16:creationId xmlns:a16="http://schemas.microsoft.com/office/drawing/2014/main" xmlns="" id="{2FA4DC87-6396-440B-A9C9-B3B4416C9440}"/>
                </a:ext>
              </a:extLst>
            </p:cNvPr>
            <p:cNvSpPr/>
            <p:nvPr/>
          </p:nvSpPr>
          <p:spPr>
            <a:xfrm>
              <a:off x="102892" y="4043304"/>
              <a:ext cx="133799" cy="133868"/>
            </a:xfrm>
            <a:custGeom>
              <a:avLst/>
              <a:gdLst>
                <a:gd name="connsiteX0" fmla="*/ 133799 w 133799"/>
                <a:gd name="connsiteY0" fmla="*/ 133868 h 133868"/>
                <a:gd name="connsiteX1" fmla="*/ 0 w 133799"/>
                <a:gd name="connsiteY1" fmla="*/ 133868 h 133868"/>
                <a:gd name="connsiteX2" fmla="*/ 0 w 133799"/>
                <a:gd name="connsiteY2" fmla="*/ 0 h 133868"/>
                <a:gd name="connsiteX3" fmla="*/ 28118 w 133799"/>
                <a:gd name="connsiteY3" fmla="*/ 0 h 133868"/>
                <a:gd name="connsiteX4" fmla="*/ 28118 w 133799"/>
                <a:gd name="connsiteY4" fmla="*/ 105682 h 133868"/>
                <a:gd name="connsiteX5" fmla="*/ 133799 w 133799"/>
                <a:gd name="connsiteY5" fmla="*/ 105682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0"/>
                  </a:lnTo>
                  <a:lnTo>
                    <a:pt x="28118" y="0"/>
                  </a:lnTo>
                  <a:lnTo>
                    <a:pt x="28118" y="105682"/>
                  </a:lnTo>
                  <a:lnTo>
                    <a:pt x="133799" y="105682"/>
                  </a:lnTo>
                  <a:lnTo>
                    <a:pt x="133799" y="133868"/>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grpSp>
      <p:grpSp>
        <p:nvGrpSpPr>
          <p:cNvPr id="127" name="Group 126">
            <a:extLst>
              <a:ext uri="{FF2B5EF4-FFF2-40B4-BE49-F238E27FC236}">
                <a16:creationId xmlns:a16="http://schemas.microsoft.com/office/drawing/2014/main" xmlns="" id="{11E10826-7F90-4072-B936-614425211C86}"/>
              </a:ext>
            </a:extLst>
          </p:cNvPr>
          <p:cNvGrpSpPr/>
          <p:nvPr/>
        </p:nvGrpSpPr>
        <p:grpSpPr>
          <a:xfrm>
            <a:off x="5001229" y="1473200"/>
            <a:ext cx="305904" cy="305904"/>
            <a:chOff x="102892" y="3710280"/>
            <a:chExt cx="466892" cy="466892"/>
          </a:xfrm>
          <a:solidFill>
            <a:schemeClr val="bg1"/>
          </a:solidFill>
        </p:grpSpPr>
        <p:sp>
          <p:nvSpPr>
            <p:cNvPr id="128" name="Freeform: Shape 127">
              <a:extLst>
                <a:ext uri="{FF2B5EF4-FFF2-40B4-BE49-F238E27FC236}">
                  <a16:creationId xmlns:a16="http://schemas.microsoft.com/office/drawing/2014/main" xmlns="" id="{B03695A6-6C0E-46ED-9670-841990AF38AB}"/>
                </a:ext>
              </a:extLst>
            </p:cNvPr>
            <p:cNvSpPr/>
            <p:nvPr/>
          </p:nvSpPr>
          <p:spPr>
            <a:xfrm>
              <a:off x="435985" y="3710280"/>
              <a:ext cx="133799" cy="133799"/>
            </a:xfrm>
            <a:custGeom>
              <a:avLst/>
              <a:gdLst>
                <a:gd name="connsiteX0" fmla="*/ 133799 w 133799"/>
                <a:gd name="connsiteY0" fmla="*/ 133800 h 133799"/>
                <a:gd name="connsiteX1" fmla="*/ 105682 w 133799"/>
                <a:gd name="connsiteY1" fmla="*/ 133800 h 133799"/>
                <a:gd name="connsiteX2" fmla="*/ 105682 w 133799"/>
                <a:gd name="connsiteY2" fmla="*/ 28118 h 133799"/>
                <a:gd name="connsiteX3" fmla="*/ 0 w 133799"/>
                <a:gd name="connsiteY3" fmla="*/ 28118 h 133799"/>
                <a:gd name="connsiteX4" fmla="*/ 0 w 133799"/>
                <a:gd name="connsiteY4" fmla="*/ 0 h 133799"/>
                <a:gd name="connsiteX5" fmla="*/ 133799 w 133799"/>
                <a:gd name="connsiteY5" fmla="*/ 0 h 133799"/>
                <a:gd name="connsiteX6" fmla="*/ 133799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133799" y="133800"/>
                  </a:moveTo>
                  <a:lnTo>
                    <a:pt x="105682" y="133800"/>
                  </a:lnTo>
                  <a:lnTo>
                    <a:pt x="105682" y="28118"/>
                  </a:lnTo>
                  <a:lnTo>
                    <a:pt x="0" y="28118"/>
                  </a:lnTo>
                  <a:lnTo>
                    <a:pt x="0" y="0"/>
                  </a:lnTo>
                  <a:lnTo>
                    <a:pt x="133799" y="0"/>
                  </a:lnTo>
                  <a:lnTo>
                    <a:pt x="133799" y="133800"/>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29" name="Freeform: Shape 128">
              <a:extLst>
                <a:ext uri="{FF2B5EF4-FFF2-40B4-BE49-F238E27FC236}">
                  <a16:creationId xmlns:a16="http://schemas.microsoft.com/office/drawing/2014/main" xmlns="" id="{F8CB4D0A-E85D-4A4F-AC26-E19AF6E17A64}"/>
                </a:ext>
              </a:extLst>
            </p:cNvPr>
            <p:cNvSpPr/>
            <p:nvPr/>
          </p:nvSpPr>
          <p:spPr>
            <a:xfrm>
              <a:off x="435985" y="4043304"/>
              <a:ext cx="133799" cy="133868"/>
            </a:xfrm>
            <a:custGeom>
              <a:avLst/>
              <a:gdLst>
                <a:gd name="connsiteX0" fmla="*/ 133799 w 133799"/>
                <a:gd name="connsiteY0" fmla="*/ 133868 h 133868"/>
                <a:gd name="connsiteX1" fmla="*/ 0 w 133799"/>
                <a:gd name="connsiteY1" fmla="*/ 133868 h 133868"/>
                <a:gd name="connsiteX2" fmla="*/ 0 w 133799"/>
                <a:gd name="connsiteY2" fmla="*/ 105682 h 133868"/>
                <a:gd name="connsiteX3" fmla="*/ 105682 w 133799"/>
                <a:gd name="connsiteY3" fmla="*/ 105682 h 133868"/>
                <a:gd name="connsiteX4" fmla="*/ 105682 w 133799"/>
                <a:gd name="connsiteY4" fmla="*/ 0 h 133868"/>
                <a:gd name="connsiteX5" fmla="*/ 133799 w 133799"/>
                <a:gd name="connsiteY5" fmla="*/ 0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105682"/>
                  </a:lnTo>
                  <a:lnTo>
                    <a:pt x="105682" y="105682"/>
                  </a:lnTo>
                  <a:lnTo>
                    <a:pt x="105682" y="0"/>
                  </a:lnTo>
                  <a:lnTo>
                    <a:pt x="133799" y="0"/>
                  </a:lnTo>
                  <a:lnTo>
                    <a:pt x="133799" y="133868"/>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30" name="Freeform: Shape 129">
              <a:extLst>
                <a:ext uri="{FF2B5EF4-FFF2-40B4-BE49-F238E27FC236}">
                  <a16:creationId xmlns:a16="http://schemas.microsoft.com/office/drawing/2014/main" xmlns="" id="{77909C70-0F25-4E86-A482-CC287E2FC6CC}"/>
                </a:ext>
              </a:extLst>
            </p:cNvPr>
            <p:cNvSpPr/>
            <p:nvPr/>
          </p:nvSpPr>
          <p:spPr>
            <a:xfrm>
              <a:off x="102892" y="3710280"/>
              <a:ext cx="133799" cy="133799"/>
            </a:xfrm>
            <a:custGeom>
              <a:avLst/>
              <a:gdLst>
                <a:gd name="connsiteX0" fmla="*/ 28118 w 133799"/>
                <a:gd name="connsiteY0" fmla="*/ 133800 h 133799"/>
                <a:gd name="connsiteX1" fmla="*/ 0 w 133799"/>
                <a:gd name="connsiteY1" fmla="*/ 133800 h 133799"/>
                <a:gd name="connsiteX2" fmla="*/ 0 w 133799"/>
                <a:gd name="connsiteY2" fmla="*/ 0 h 133799"/>
                <a:gd name="connsiteX3" fmla="*/ 133799 w 133799"/>
                <a:gd name="connsiteY3" fmla="*/ 0 h 133799"/>
                <a:gd name="connsiteX4" fmla="*/ 133799 w 133799"/>
                <a:gd name="connsiteY4" fmla="*/ 28118 h 133799"/>
                <a:gd name="connsiteX5" fmla="*/ 28118 w 133799"/>
                <a:gd name="connsiteY5" fmla="*/ 28118 h 133799"/>
                <a:gd name="connsiteX6" fmla="*/ 28118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28118" y="133800"/>
                  </a:moveTo>
                  <a:lnTo>
                    <a:pt x="0" y="133800"/>
                  </a:lnTo>
                  <a:lnTo>
                    <a:pt x="0" y="0"/>
                  </a:lnTo>
                  <a:lnTo>
                    <a:pt x="133799" y="0"/>
                  </a:lnTo>
                  <a:lnTo>
                    <a:pt x="133799" y="28118"/>
                  </a:lnTo>
                  <a:lnTo>
                    <a:pt x="28118" y="28118"/>
                  </a:lnTo>
                  <a:lnTo>
                    <a:pt x="28118" y="133800"/>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31" name="Freeform: Shape 130">
              <a:extLst>
                <a:ext uri="{FF2B5EF4-FFF2-40B4-BE49-F238E27FC236}">
                  <a16:creationId xmlns:a16="http://schemas.microsoft.com/office/drawing/2014/main" xmlns="" id="{82FBE59C-1037-451D-BA4B-C9EDC059A6AC}"/>
                </a:ext>
              </a:extLst>
            </p:cNvPr>
            <p:cNvSpPr/>
            <p:nvPr/>
          </p:nvSpPr>
          <p:spPr>
            <a:xfrm>
              <a:off x="102892" y="4043304"/>
              <a:ext cx="133799" cy="133868"/>
            </a:xfrm>
            <a:custGeom>
              <a:avLst/>
              <a:gdLst>
                <a:gd name="connsiteX0" fmla="*/ 133799 w 133799"/>
                <a:gd name="connsiteY0" fmla="*/ 133868 h 133868"/>
                <a:gd name="connsiteX1" fmla="*/ 0 w 133799"/>
                <a:gd name="connsiteY1" fmla="*/ 133868 h 133868"/>
                <a:gd name="connsiteX2" fmla="*/ 0 w 133799"/>
                <a:gd name="connsiteY2" fmla="*/ 0 h 133868"/>
                <a:gd name="connsiteX3" fmla="*/ 28118 w 133799"/>
                <a:gd name="connsiteY3" fmla="*/ 0 h 133868"/>
                <a:gd name="connsiteX4" fmla="*/ 28118 w 133799"/>
                <a:gd name="connsiteY4" fmla="*/ 105682 h 133868"/>
                <a:gd name="connsiteX5" fmla="*/ 133799 w 133799"/>
                <a:gd name="connsiteY5" fmla="*/ 105682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0"/>
                  </a:lnTo>
                  <a:lnTo>
                    <a:pt x="28118" y="0"/>
                  </a:lnTo>
                  <a:lnTo>
                    <a:pt x="28118" y="105682"/>
                  </a:lnTo>
                  <a:lnTo>
                    <a:pt x="133799" y="105682"/>
                  </a:lnTo>
                  <a:lnTo>
                    <a:pt x="133799" y="133868"/>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grpSp>
      <p:grpSp>
        <p:nvGrpSpPr>
          <p:cNvPr id="140" name="Group 139">
            <a:extLst>
              <a:ext uri="{FF2B5EF4-FFF2-40B4-BE49-F238E27FC236}">
                <a16:creationId xmlns:a16="http://schemas.microsoft.com/office/drawing/2014/main" xmlns="" id="{BEA6915D-3644-4FE4-8DAC-A60F2D0A7E2D}"/>
              </a:ext>
            </a:extLst>
          </p:cNvPr>
          <p:cNvGrpSpPr/>
          <p:nvPr/>
        </p:nvGrpSpPr>
        <p:grpSpPr>
          <a:xfrm>
            <a:off x="7199983" y="2386238"/>
            <a:ext cx="211774" cy="211774"/>
            <a:chOff x="102892" y="3710280"/>
            <a:chExt cx="466892" cy="466892"/>
          </a:xfrm>
          <a:solidFill>
            <a:schemeClr val="bg1"/>
          </a:solidFill>
        </p:grpSpPr>
        <p:sp>
          <p:nvSpPr>
            <p:cNvPr id="141" name="Freeform: Shape 140">
              <a:extLst>
                <a:ext uri="{FF2B5EF4-FFF2-40B4-BE49-F238E27FC236}">
                  <a16:creationId xmlns:a16="http://schemas.microsoft.com/office/drawing/2014/main" xmlns="" id="{9BBF5E11-C564-4E37-BFF3-5FAA3E6DEE1B}"/>
                </a:ext>
              </a:extLst>
            </p:cNvPr>
            <p:cNvSpPr/>
            <p:nvPr/>
          </p:nvSpPr>
          <p:spPr>
            <a:xfrm>
              <a:off x="435985" y="3710280"/>
              <a:ext cx="133799" cy="133799"/>
            </a:xfrm>
            <a:custGeom>
              <a:avLst/>
              <a:gdLst>
                <a:gd name="connsiteX0" fmla="*/ 133799 w 133799"/>
                <a:gd name="connsiteY0" fmla="*/ 133800 h 133799"/>
                <a:gd name="connsiteX1" fmla="*/ 105682 w 133799"/>
                <a:gd name="connsiteY1" fmla="*/ 133800 h 133799"/>
                <a:gd name="connsiteX2" fmla="*/ 105682 w 133799"/>
                <a:gd name="connsiteY2" fmla="*/ 28118 h 133799"/>
                <a:gd name="connsiteX3" fmla="*/ 0 w 133799"/>
                <a:gd name="connsiteY3" fmla="*/ 28118 h 133799"/>
                <a:gd name="connsiteX4" fmla="*/ 0 w 133799"/>
                <a:gd name="connsiteY4" fmla="*/ 0 h 133799"/>
                <a:gd name="connsiteX5" fmla="*/ 133799 w 133799"/>
                <a:gd name="connsiteY5" fmla="*/ 0 h 133799"/>
                <a:gd name="connsiteX6" fmla="*/ 133799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133799" y="133800"/>
                  </a:moveTo>
                  <a:lnTo>
                    <a:pt x="105682" y="133800"/>
                  </a:lnTo>
                  <a:lnTo>
                    <a:pt x="105682" y="28118"/>
                  </a:lnTo>
                  <a:lnTo>
                    <a:pt x="0" y="28118"/>
                  </a:lnTo>
                  <a:lnTo>
                    <a:pt x="0" y="0"/>
                  </a:lnTo>
                  <a:lnTo>
                    <a:pt x="133799" y="0"/>
                  </a:lnTo>
                  <a:lnTo>
                    <a:pt x="133799" y="133800"/>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42" name="Freeform: Shape 141">
              <a:extLst>
                <a:ext uri="{FF2B5EF4-FFF2-40B4-BE49-F238E27FC236}">
                  <a16:creationId xmlns:a16="http://schemas.microsoft.com/office/drawing/2014/main" xmlns="" id="{8F660E19-0D70-417F-BFF2-231312FBC92B}"/>
                </a:ext>
              </a:extLst>
            </p:cNvPr>
            <p:cNvSpPr/>
            <p:nvPr/>
          </p:nvSpPr>
          <p:spPr>
            <a:xfrm>
              <a:off x="435985" y="4043304"/>
              <a:ext cx="133799" cy="133868"/>
            </a:xfrm>
            <a:custGeom>
              <a:avLst/>
              <a:gdLst>
                <a:gd name="connsiteX0" fmla="*/ 133799 w 133799"/>
                <a:gd name="connsiteY0" fmla="*/ 133868 h 133868"/>
                <a:gd name="connsiteX1" fmla="*/ 0 w 133799"/>
                <a:gd name="connsiteY1" fmla="*/ 133868 h 133868"/>
                <a:gd name="connsiteX2" fmla="*/ 0 w 133799"/>
                <a:gd name="connsiteY2" fmla="*/ 105682 h 133868"/>
                <a:gd name="connsiteX3" fmla="*/ 105682 w 133799"/>
                <a:gd name="connsiteY3" fmla="*/ 105682 h 133868"/>
                <a:gd name="connsiteX4" fmla="*/ 105682 w 133799"/>
                <a:gd name="connsiteY4" fmla="*/ 0 h 133868"/>
                <a:gd name="connsiteX5" fmla="*/ 133799 w 133799"/>
                <a:gd name="connsiteY5" fmla="*/ 0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105682"/>
                  </a:lnTo>
                  <a:lnTo>
                    <a:pt x="105682" y="105682"/>
                  </a:lnTo>
                  <a:lnTo>
                    <a:pt x="105682" y="0"/>
                  </a:lnTo>
                  <a:lnTo>
                    <a:pt x="133799" y="0"/>
                  </a:lnTo>
                  <a:lnTo>
                    <a:pt x="133799" y="133868"/>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43" name="Freeform: Shape 142">
              <a:extLst>
                <a:ext uri="{FF2B5EF4-FFF2-40B4-BE49-F238E27FC236}">
                  <a16:creationId xmlns:a16="http://schemas.microsoft.com/office/drawing/2014/main" xmlns="" id="{DD0DC0D7-A52A-4186-BA3C-C4626EBA93B7}"/>
                </a:ext>
              </a:extLst>
            </p:cNvPr>
            <p:cNvSpPr/>
            <p:nvPr/>
          </p:nvSpPr>
          <p:spPr>
            <a:xfrm>
              <a:off x="102892" y="3710280"/>
              <a:ext cx="133799" cy="133799"/>
            </a:xfrm>
            <a:custGeom>
              <a:avLst/>
              <a:gdLst>
                <a:gd name="connsiteX0" fmla="*/ 28118 w 133799"/>
                <a:gd name="connsiteY0" fmla="*/ 133800 h 133799"/>
                <a:gd name="connsiteX1" fmla="*/ 0 w 133799"/>
                <a:gd name="connsiteY1" fmla="*/ 133800 h 133799"/>
                <a:gd name="connsiteX2" fmla="*/ 0 w 133799"/>
                <a:gd name="connsiteY2" fmla="*/ 0 h 133799"/>
                <a:gd name="connsiteX3" fmla="*/ 133799 w 133799"/>
                <a:gd name="connsiteY3" fmla="*/ 0 h 133799"/>
                <a:gd name="connsiteX4" fmla="*/ 133799 w 133799"/>
                <a:gd name="connsiteY4" fmla="*/ 28118 h 133799"/>
                <a:gd name="connsiteX5" fmla="*/ 28118 w 133799"/>
                <a:gd name="connsiteY5" fmla="*/ 28118 h 133799"/>
                <a:gd name="connsiteX6" fmla="*/ 28118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28118" y="133800"/>
                  </a:moveTo>
                  <a:lnTo>
                    <a:pt x="0" y="133800"/>
                  </a:lnTo>
                  <a:lnTo>
                    <a:pt x="0" y="0"/>
                  </a:lnTo>
                  <a:lnTo>
                    <a:pt x="133799" y="0"/>
                  </a:lnTo>
                  <a:lnTo>
                    <a:pt x="133799" y="28118"/>
                  </a:lnTo>
                  <a:lnTo>
                    <a:pt x="28118" y="28118"/>
                  </a:lnTo>
                  <a:lnTo>
                    <a:pt x="28118" y="133800"/>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44" name="Freeform: Shape 143">
              <a:extLst>
                <a:ext uri="{FF2B5EF4-FFF2-40B4-BE49-F238E27FC236}">
                  <a16:creationId xmlns:a16="http://schemas.microsoft.com/office/drawing/2014/main" xmlns="" id="{B2ACC0AB-383A-4E1F-9E85-34E99A9F048A}"/>
                </a:ext>
              </a:extLst>
            </p:cNvPr>
            <p:cNvSpPr/>
            <p:nvPr/>
          </p:nvSpPr>
          <p:spPr>
            <a:xfrm>
              <a:off x="102892" y="4043304"/>
              <a:ext cx="133799" cy="133868"/>
            </a:xfrm>
            <a:custGeom>
              <a:avLst/>
              <a:gdLst>
                <a:gd name="connsiteX0" fmla="*/ 133799 w 133799"/>
                <a:gd name="connsiteY0" fmla="*/ 133868 h 133868"/>
                <a:gd name="connsiteX1" fmla="*/ 0 w 133799"/>
                <a:gd name="connsiteY1" fmla="*/ 133868 h 133868"/>
                <a:gd name="connsiteX2" fmla="*/ 0 w 133799"/>
                <a:gd name="connsiteY2" fmla="*/ 0 h 133868"/>
                <a:gd name="connsiteX3" fmla="*/ 28118 w 133799"/>
                <a:gd name="connsiteY3" fmla="*/ 0 h 133868"/>
                <a:gd name="connsiteX4" fmla="*/ 28118 w 133799"/>
                <a:gd name="connsiteY4" fmla="*/ 105682 h 133868"/>
                <a:gd name="connsiteX5" fmla="*/ 133799 w 133799"/>
                <a:gd name="connsiteY5" fmla="*/ 105682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0"/>
                  </a:lnTo>
                  <a:lnTo>
                    <a:pt x="28118" y="0"/>
                  </a:lnTo>
                  <a:lnTo>
                    <a:pt x="28118" y="105682"/>
                  </a:lnTo>
                  <a:lnTo>
                    <a:pt x="133799" y="105682"/>
                  </a:lnTo>
                  <a:lnTo>
                    <a:pt x="133799" y="133868"/>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grpSp>
      <p:grpSp>
        <p:nvGrpSpPr>
          <p:cNvPr id="145" name="Group 144">
            <a:extLst>
              <a:ext uri="{FF2B5EF4-FFF2-40B4-BE49-F238E27FC236}">
                <a16:creationId xmlns:a16="http://schemas.microsoft.com/office/drawing/2014/main" xmlns="" id="{57B05906-601D-4CCB-B10C-DE1EBD79A131}"/>
              </a:ext>
            </a:extLst>
          </p:cNvPr>
          <p:cNvGrpSpPr/>
          <p:nvPr/>
        </p:nvGrpSpPr>
        <p:grpSpPr>
          <a:xfrm>
            <a:off x="5733898" y="4058171"/>
            <a:ext cx="211774" cy="211774"/>
            <a:chOff x="102892" y="3710280"/>
            <a:chExt cx="466892" cy="466892"/>
          </a:xfrm>
          <a:solidFill>
            <a:schemeClr val="bg1"/>
          </a:solidFill>
        </p:grpSpPr>
        <p:sp>
          <p:nvSpPr>
            <p:cNvPr id="146" name="Freeform: Shape 145">
              <a:extLst>
                <a:ext uri="{FF2B5EF4-FFF2-40B4-BE49-F238E27FC236}">
                  <a16:creationId xmlns:a16="http://schemas.microsoft.com/office/drawing/2014/main" xmlns="" id="{48091AAE-AD70-44D9-A5EA-90F0F23FD067}"/>
                </a:ext>
              </a:extLst>
            </p:cNvPr>
            <p:cNvSpPr/>
            <p:nvPr/>
          </p:nvSpPr>
          <p:spPr>
            <a:xfrm>
              <a:off x="435985" y="3710280"/>
              <a:ext cx="133799" cy="133799"/>
            </a:xfrm>
            <a:custGeom>
              <a:avLst/>
              <a:gdLst>
                <a:gd name="connsiteX0" fmla="*/ 133799 w 133799"/>
                <a:gd name="connsiteY0" fmla="*/ 133800 h 133799"/>
                <a:gd name="connsiteX1" fmla="*/ 105682 w 133799"/>
                <a:gd name="connsiteY1" fmla="*/ 133800 h 133799"/>
                <a:gd name="connsiteX2" fmla="*/ 105682 w 133799"/>
                <a:gd name="connsiteY2" fmla="*/ 28118 h 133799"/>
                <a:gd name="connsiteX3" fmla="*/ 0 w 133799"/>
                <a:gd name="connsiteY3" fmla="*/ 28118 h 133799"/>
                <a:gd name="connsiteX4" fmla="*/ 0 w 133799"/>
                <a:gd name="connsiteY4" fmla="*/ 0 h 133799"/>
                <a:gd name="connsiteX5" fmla="*/ 133799 w 133799"/>
                <a:gd name="connsiteY5" fmla="*/ 0 h 133799"/>
                <a:gd name="connsiteX6" fmla="*/ 133799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133799" y="133800"/>
                  </a:moveTo>
                  <a:lnTo>
                    <a:pt x="105682" y="133800"/>
                  </a:lnTo>
                  <a:lnTo>
                    <a:pt x="105682" y="28118"/>
                  </a:lnTo>
                  <a:lnTo>
                    <a:pt x="0" y="28118"/>
                  </a:lnTo>
                  <a:lnTo>
                    <a:pt x="0" y="0"/>
                  </a:lnTo>
                  <a:lnTo>
                    <a:pt x="133799" y="0"/>
                  </a:lnTo>
                  <a:lnTo>
                    <a:pt x="133799" y="133800"/>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47" name="Freeform: Shape 146">
              <a:extLst>
                <a:ext uri="{FF2B5EF4-FFF2-40B4-BE49-F238E27FC236}">
                  <a16:creationId xmlns:a16="http://schemas.microsoft.com/office/drawing/2014/main" xmlns="" id="{A5E20087-72AB-4EC6-9F2C-29D15F2D21BF}"/>
                </a:ext>
              </a:extLst>
            </p:cNvPr>
            <p:cNvSpPr/>
            <p:nvPr/>
          </p:nvSpPr>
          <p:spPr>
            <a:xfrm>
              <a:off x="435985" y="4043304"/>
              <a:ext cx="133799" cy="133868"/>
            </a:xfrm>
            <a:custGeom>
              <a:avLst/>
              <a:gdLst>
                <a:gd name="connsiteX0" fmla="*/ 133799 w 133799"/>
                <a:gd name="connsiteY0" fmla="*/ 133868 h 133868"/>
                <a:gd name="connsiteX1" fmla="*/ 0 w 133799"/>
                <a:gd name="connsiteY1" fmla="*/ 133868 h 133868"/>
                <a:gd name="connsiteX2" fmla="*/ 0 w 133799"/>
                <a:gd name="connsiteY2" fmla="*/ 105682 h 133868"/>
                <a:gd name="connsiteX3" fmla="*/ 105682 w 133799"/>
                <a:gd name="connsiteY3" fmla="*/ 105682 h 133868"/>
                <a:gd name="connsiteX4" fmla="*/ 105682 w 133799"/>
                <a:gd name="connsiteY4" fmla="*/ 0 h 133868"/>
                <a:gd name="connsiteX5" fmla="*/ 133799 w 133799"/>
                <a:gd name="connsiteY5" fmla="*/ 0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105682"/>
                  </a:lnTo>
                  <a:lnTo>
                    <a:pt x="105682" y="105682"/>
                  </a:lnTo>
                  <a:lnTo>
                    <a:pt x="105682" y="0"/>
                  </a:lnTo>
                  <a:lnTo>
                    <a:pt x="133799" y="0"/>
                  </a:lnTo>
                  <a:lnTo>
                    <a:pt x="133799" y="133868"/>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48" name="Freeform: Shape 147">
              <a:extLst>
                <a:ext uri="{FF2B5EF4-FFF2-40B4-BE49-F238E27FC236}">
                  <a16:creationId xmlns:a16="http://schemas.microsoft.com/office/drawing/2014/main" xmlns="" id="{87B63375-9FEC-429E-981C-2C24749FA5C0}"/>
                </a:ext>
              </a:extLst>
            </p:cNvPr>
            <p:cNvSpPr/>
            <p:nvPr/>
          </p:nvSpPr>
          <p:spPr>
            <a:xfrm>
              <a:off x="102892" y="3710280"/>
              <a:ext cx="133799" cy="133799"/>
            </a:xfrm>
            <a:custGeom>
              <a:avLst/>
              <a:gdLst>
                <a:gd name="connsiteX0" fmla="*/ 28118 w 133799"/>
                <a:gd name="connsiteY0" fmla="*/ 133800 h 133799"/>
                <a:gd name="connsiteX1" fmla="*/ 0 w 133799"/>
                <a:gd name="connsiteY1" fmla="*/ 133800 h 133799"/>
                <a:gd name="connsiteX2" fmla="*/ 0 w 133799"/>
                <a:gd name="connsiteY2" fmla="*/ 0 h 133799"/>
                <a:gd name="connsiteX3" fmla="*/ 133799 w 133799"/>
                <a:gd name="connsiteY3" fmla="*/ 0 h 133799"/>
                <a:gd name="connsiteX4" fmla="*/ 133799 w 133799"/>
                <a:gd name="connsiteY4" fmla="*/ 28118 h 133799"/>
                <a:gd name="connsiteX5" fmla="*/ 28118 w 133799"/>
                <a:gd name="connsiteY5" fmla="*/ 28118 h 133799"/>
                <a:gd name="connsiteX6" fmla="*/ 28118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28118" y="133800"/>
                  </a:moveTo>
                  <a:lnTo>
                    <a:pt x="0" y="133800"/>
                  </a:lnTo>
                  <a:lnTo>
                    <a:pt x="0" y="0"/>
                  </a:lnTo>
                  <a:lnTo>
                    <a:pt x="133799" y="0"/>
                  </a:lnTo>
                  <a:lnTo>
                    <a:pt x="133799" y="28118"/>
                  </a:lnTo>
                  <a:lnTo>
                    <a:pt x="28118" y="28118"/>
                  </a:lnTo>
                  <a:lnTo>
                    <a:pt x="28118" y="133800"/>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sp>
          <p:nvSpPr>
            <p:cNvPr id="149" name="Freeform: Shape 148">
              <a:extLst>
                <a:ext uri="{FF2B5EF4-FFF2-40B4-BE49-F238E27FC236}">
                  <a16:creationId xmlns:a16="http://schemas.microsoft.com/office/drawing/2014/main" xmlns="" id="{07D12D25-C7F0-48DE-B616-F8617BD6658F}"/>
                </a:ext>
              </a:extLst>
            </p:cNvPr>
            <p:cNvSpPr/>
            <p:nvPr/>
          </p:nvSpPr>
          <p:spPr>
            <a:xfrm>
              <a:off x="102892" y="4043304"/>
              <a:ext cx="133799" cy="133868"/>
            </a:xfrm>
            <a:custGeom>
              <a:avLst/>
              <a:gdLst>
                <a:gd name="connsiteX0" fmla="*/ 133799 w 133799"/>
                <a:gd name="connsiteY0" fmla="*/ 133868 h 133868"/>
                <a:gd name="connsiteX1" fmla="*/ 0 w 133799"/>
                <a:gd name="connsiteY1" fmla="*/ 133868 h 133868"/>
                <a:gd name="connsiteX2" fmla="*/ 0 w 133799"/>
                <a:gd name="connsiteY2" fmla="*/ 0 h 133868"/>
                <a:gd name="connsiteX3" fmla="*/ 28118 w 133799"/>
                <a:gd name="connsiteY3" fmla="*/ 0 h 133868"/>
                <a:gd name="connsiteX4" fmla="*/ 28118 w 133799"/>
                <a:gd name="connsiteY4" fmla="*/ 105682 h 133868"/>
                <a:gd name="connsiteX5" fmla="*/ 133799 w 133799"/>
                <a:gd name="connsiteY5" fmla="*/ 105682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0"/>
                  </a:lnTo>
                  <a:lnTo>
                    <a:pt x="28118" y="0"/>
                  </a:lnTo>
                  <a:lnTo>
                    <a:pt x="28118" y="105682"/>
                  </a:lnTo>
                  <a:lnTo>
                    <a:pt x="133799" y="105682"/>
                  </a:lnTo>
                  <a:lnTo>
                    <a:pt x="133799" y="133868"/>
                  </a:lnTo>
                  <a:close/>
                </a:path>
              </a:pathLst>
            </a:custGeom>
            <a:grpFill/>
            <a:ln w="6858" cap="flat">
              <a:noFill/>
              <a:prstDash val="solid"/>
              <a:miter/>
            </a:ln>
          </p:spPr>
          <p:txBody>
            <a:bodyPr rtlCol="0" anchor="ctr"/>
            <a:lstStyle/>
            <a:p>
              <a:pPr defTabSz="914126">
                <a:buClr>
                  <a:srgbClr val="FF0000"/>
                </a:buClr>
                <a:buFont typeface="Arial"/>
                <a:buNone/>
                <a:defRPr/>
              </a:pPr>
              <a:endParaRPr lang="en-US" sz="3999">
                <a:solidFill>
                  <a:srgbClr val="4D4D4F"/>
                </a:solidFill>
                <a:cs typeface="Arial"/>
                <a:sym typeface="Arial"/>
              </a:endParaRPr>
            </a:p>
          </p:txBody>
        </p:sp>
      </p:grpSp>
      <p:cxnSp>
        <p:nvCxnSpPr>
          <p:cNvPr id="151" name="Straight Connector 150">
            <a:extLst>
              <a:ext uri="{FF2B5EF4-FFF2-40B4-BE49-F238E27FC236}">
                <a16:creationId xmlns:a16="http://schemas.microsoft.com/office/drawing/2014/main" xmlns="" id="{7518CDA4-91C7-4E6A-A187-00EAE4079244}"/>
              </a:ext>
            </a:extLst>
          </p:cNvPr>
          <p:cNvCxnSpPr/>
          <p:nvPr/>
        </p:nvCxnSpPr>
        <p:spPr bwMode="auto">
          <a:xfrm flipH="1">
            <a:off x="4449972" y="814309"/>
            <a:ext cx="2188159" cy="275326"/>
          </a:xfrm>
          <a:prstGeom prst="line">
            <a:avLst/>
          </a:prstGeom>
          <a:solidFill>
            <a:schemeClr val="bg1"/>
          </a:solidFill>
          <a:ln w="6350" cap="rnd" cmpd="sng" algn="ctr">
            <a:solidFill>
              <a:schemeClr val="accent6">
                <a:lumMod val="25000"/>
                <a:lumOff val="75000"/>
                <a:alpha val="73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2" name="Straight Connector 161">
            <a:extLst>
              <a:ext uri="{FF2B5EF4-FFF2-40B4-BE49-F238E27FC236}">
                <a16:creationId xmlns:a16="http://schemas.microsoft.com/office/drawing/2014/main" xmlns="" id="{46962257-BC4D-42DD-8B9E-2DE8147910CF}"/>
              </a:ext>
            </a:extLst>
          </p:cNvPr>
          <p:cNvCxnSpPr/>
          <p:nvPr/>
        </p:nvCxnSpPr>
        <p:spPr bwMode="auto">
          <a:xfrm flipH="1">
            <a:off x="5377425" y="966669"/>
            <a:ext cx="1413067" cy="467874"/>
          </a:xfrm>
          <a:prstGeom prst="line">
            <a:avLst/>
          </a:prstGeom>
          <a:solidFill>
            <a:schemeClr val="bg1"/>
          </a:solidFill>
          <a:ln w="6350" cap="rnd" cmpd="sng" algn="ctr">
            <a:solidFill>
              <a:schemeClr val="accent6">
                <a:lumMod val="25000"/>
                <a:lumOff val="75000"/>
                <a:alpha val="73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Straight Connector 163">
            <a:extLst>
              <a:ext uri="{FF2B5EF4-FFF2-40B4-BE49-F238E27FC236}">
                <a16:creationId xmlns:a16="http://schemas.microsoft.com/office/drawing/2014/main" xmlns="" id="{7D912938-AC86-45EF-BA66-6F862D5ED05D}"/>
              </a:ext>
            </a:extLst>
          </p:cNvPr>
          <p:cNvCxnSpPr>
            <a:endCxn id="146" idx="5"/>
          </p:cNvCxnSpPr>
          <p:nvPr/>
        </p:nvCxnSpPr>
        <p:spPr bwMode="auto">
          <a:xfrm>
            <a:off x="4275472" y="1115994"/>
            <a:ext cx="1670199" cy="2942177"/>
          </a:xfrm>
          <a:prstGeom prst="line">
            <a:avLst/>
          </a:prstGeom>
          <a:solidFill>
            <a:schemeClr val="bg1"/>
          </a:solidFill>
          <a:ln w="6350" cap="rnd" cmpd="sng" algn="ctr">
            <a:solidFill>
              <a:schemeClr val="accent6">
                <a:lumMod val="25000"/>
                <a:lumOff val="75000"/>
                <a:alpha val="73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hidden="1"/>
          <p:cNvSpPr>
            <a:spLocks noGrp="1"/>
          </p:cNvSpPr>
          <p:nvPr>
            <p:ph type="ftr" sz="quarter" idx="11"/>
          </p:nvPr>
        </p:nvSpPr>
        <p:spPr/>
        <p:txBody>
          <a:bodyPr/>
          <a:lstStyle/>
          <a:p>
            <a:pPr defTabSz="914126" fontAlgn="base">
              <a:spcBef>
                <a:spcPct val="20000"/>
              </a:spcBef>
              <a:spcAft>
                <a:spcPct val="0"/>
              </a:spcAft>
              <a:buClr>
                <a:srgbClr val="FF0000"/>
              </a:buClr>
              <a:buSzPct val="65000"/>
              <a:defRPr/>
            </a:pPr>
            <a:r>
              <a:rPr lang="en-US" kern="1200" smtClean="0">
                <a:solidFill>
                  <a:srgbClr val="FFFFFF">
                    <a:lumMod val="75000"/>
                  </a:srgbClr>
                </a:solidFill>
                <a:ea typeface="+mn-ea"/>
              </a:rPr>
              <a:t> [Internal Use] for Check Point employees​</a:t>
            </a:r>
            <a:endParaRPr lang="en-US" kern="1200">
              <a:solidFill>
                <a:srgbClr val="FFFFFF">
                  <a:lumMod val="75000"/>
                </a:srgbClr>
              </a:solidFill>
              <a:ea typeface="+mn-ea"/>
            </a:endParaRPr>
          </a:p>
        </p:txBody>
      </p:sp>
      <p:sp>
        <p:nvSpPr>
          <p:cNvPr id="97" name="Line Callout 1 4484">
            <a:extLst>
              <a:ext uri="{FF2B5EF4-FFF2-40B4-BE49-F238E27FC236}">
                <a16:creationId xmlns:a16="http://schemas.microsoft.com/office/drawing/2014/main" xmlns="" id="{81E6742A-1768-46E5-8AC1-5078677439D7}"/>
              </a:ext>
            </a:extLst>
          </p:cNvPr>
          <p:cNvSpPr/>
          <p:nvPr/>
        </p:nvSpPr>
        <p:spPr bwMode="auto">
          <a:xfrm>
            <a:off x="176608" y="4027692"/>
            <a:ext cx="6759271" cy="1522443"/>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26">
              <a:spcBef>
                <a:spcPts val="0"/>
              </a:spcBef>
              <a:buClrTx/>
              <a:buSzTx/>
              <a:buFont typeface="Arial"/>
              <a:buNone/>
              <a:defRPr/>
            </a:pPr>
            <a:r>
              <a:rPr lang="en-GB" sz="2799" cap="all" dirty="0">
                <a:solidFill>
                  <a:srgbClr val="FFFFFF"/>
                </a:solidFill>
                <a:latin typeface="Arial "/>
                <a:cs typeface="Calibri" panose="020F0502020204030204" pitchFamily="34" charset="0"/>
                <a:sym typeface="Arial"/>
              </a:rPr>
              <a:t>distributed workspace </a:t>
            </a:r>
          </a:p>
          <a:p>
            <a:pPr defTabSz="914126">
              <a:spcBef>
                <a:spcPts val="0"/>
              </a:spcBef>
              <a:buClrTx/>
              <a:buSzTx/>
              <a:buFont typeface="Arial"/>
              <a:buNone/>
              <a:defRPr/>
            </a:pPr>
            <a:endParaRPr lang="en-US" sz="3399" b="1" cap="all" dirty="0">
              <a:solidFill>
                <a:srgbClr val="FFFFFF"/>
              </a:solidFill>
              <a:latin typeface="Arial Black" panose="020B0A04020102020204" pitchFamily="34" charset="0"/>
              <a:cs typeface="Arial"/>
              <a:sym typeface="Arial"/>
            </a:endParaRPr>
          </a:p>
        </p:txBody>
      </p:sp>
      <p:cxnSp>
        <p:nvCxnSpPr>
          <p:cNvPr id="98" name="Straight Connector 97">
            <a:extLst>
              <a:ext uri="{FF2B5EF4-FFF2-40B4-BE49-F238E27FC236}">
                <a16:creationId xmlns:a16="http://schemas.microsoft.com/office/drawing/2014/main" xmlns="" id="{54A1C47C-2B40-4EDD-BB7E-9BA885D2C6D4}"/>
              </a:ext>
            </a:extLst>
          </p:cNvPr>
          <p:cNvCxnSpPr>
            <a:cxnSpLocks/>
          </p:cNvCxnSpPr>
          <p:nvPr/>
        </p:nvCxnSpPr>
        <p:spPr bwMode="auto">
          <a:xfrm>
            <a:off x="8234822" y="1114260"/>
            <a:ext cx="1079719" cy="0"/>
          </a:xfrm>
          <a:prstGeom prst="line">
            <a:avLst/>
          </a:prstGeom>
          <a:solidFill>
            <a:schemeClr val="bg1"/>
          </a:solidFill>
          <a:ln w="12700" cap="rnd" cmpd="sng" algn="ctr">
            <a:solidFill>
              <a:schemeClr val="bg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Date Placeholder 2" hidden="1"/>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321172609"/>
      </p:ext>
    </p:ext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computer screen&#10;&#10;Description automatically generated">
            <a:extLst>
              <a:ext uri="{FF2B5EF4-FFF2-40B4-BE49-F238E27FC236}">
                <a16:creationId xmlns:a16="http://schemas.microsoft.com/office/drawing/2014/main" xmlns="" id="{A8C365EF-573E-452E-8AA1-8F3500D3D3E8}"/>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587" y="-3283"/>
            <a:ext cx="12185651" cy="6511272"/>
          </a:xfrm>
          <a:prstGeom prst="rect">
            <a:avLst/>
          </a:prstGeom>
        </p:spPr>
      </p:pic>
      <p:sp>
        <p:nvSpPr>
          <p:cNvPr id="3" name="Date Placeholder 2" hidden="1"/>
          <p:cNvSpPr>
            <a:spLocks noGrp="1"/>
          </p:cNvSpPr>
          <p:nvPr>
            <p:ph type="dt" sz="half" idx="10"/>
          </p:nvPr>
        </p:nvSpPr>
        <p:spPr/>
        <p:txBody>
          <a:bodyPr/>
          <a:lstStyle/>
          <a:p>
            <a:pPr defTabSz="914126" fontAlgn="base">
              <a:spcBef>
                <a:spcPct val="20000"/>
              </a:spcBef>
              <a:spcAft>
                <a:spcPct val="0"/>
              </a:spcAft>
              <a:buClr>
                <a:srgbClr val="FF0000"/>
              </a:buClr>
              <a:buSzPct val="65000"/>
            </a:pPr>
            <a:endParaRPr lang="en-US" kern="1200">
              <a:solidFill>
                <a:srgbClr val="4D4D4F">
                  <a:tint val="75000"/>
                </a:srgbClr>
              </a:solidFill>
              <a:latin typeface="Helvetica" pitchFamily="34" charset="0"/>
              <a:ea typeface="+mn-ea"/>
              <a:cs typeface="+mn-cs"/>
            </a:endParaRPr>
          </a:p>
        </p:txBody>
      </p:sp>
      <p:sp>
        <p:nvSpPr>
          <p:cNvPr id="2" name="Footer Placeholder 1" hidden="1">
            <a:extLst>
              <a:ext uri="{FF2B5EF4-FFF2-40B4-BE49-F238E27FC236}">
                <a16:creationId xmlns:a16="http://schemas.microsoft.com/office/drawing/2014/main" xmlns="" id="{7FE306CA-3C2E-4599-A740-AB0E05502522}"/>
              </a:ext>
            </a:extLst>
          </p:cNvPr>
          <p:cNvSpPr>
            <a:spLocks noGrp="1"/>
          </p:cNvSpPr>
          <p:nvPr>
            <p:ph type="ftr" sz="quarter" idx="11"/>
          </p:nvPr>
        </p:nvSpPr>
        <p:spPr/>
        <p:txBody>
          <a:bodyPr/>
          <a:lstStyle/>
          <a:p>
            <a:pPr defTabSz="914126" fontAlgn="base">
              <a:spcBef>
                <a:spcPct val="20000"/>
              </a:spcBef>
              <a:spcAft>
                <a:spcPct val="0"/>
              </a:spcAft>
              <a:buClr>
                <a:srgbClr val="FF0000"/>
              </a:buClr>
              <a:buSzPct val="65000"/>
            </a:pPr>
            <a:r>
              <a:rPr lang="en-US" kern="1200" smtClean="0">
                <a:solidFill>
                  <a:srgbClr val="FFFFFF">
                    <a:lumMod val="75000"/>
                  </a:srgbClr>
                </a:solidFill>
                <a:latin typeface="Calibri"/>
                <a:ea typeface="+mn-ea"/>
                <a:cs typeface="+mn-cs"/>
              </a:rPr>
              <a:t> [Internal Use] for Check Point employees​</a:t>
            </a:r>
            <a:endParaRPr lang="en-US" kern="1200" dirty="0">
              <a:solidFill>
                <a:srgbClr val="FFFFFF">
                  <a:lumMod val="75000"/>
                </a:srgbClr>
              </a:solidFill>
              <a:latin typeface="Calibri"/>
              <a:ea typeface="+mn-ea"/>
              <a:cs typeface="+mn-cs"/>
            </a:endParaRPr>
          </a:p>
        </p:txBody>
      </p:sp>
      <p:sp>
        <p:nvSpPr>
          <p:cNvPr id="16" name="Rectangle 15">
            <a:extLst>
              <a:ext uri="{FF2B5EF4-FFF2-40B4-BE49-F238E27FC236}">
                <a16:creationId xmlns:a16="http://schemas.microsoft.com/office/drawing/2014/main" xmlns="" id="{80B4BF5D-FD22-4705-909B-ED2E23825680}"/>
              </a:ext>
            </a:extLst>
          </p:cNvPr>
          <p:cNvSpPr/>
          <p:nvPr/>
        </p:nvSpPr>
        <p:spPr bwMode="auto">
          <a:xfrm>
            <a:off x="-3498" y="0"/>
            <a:ext cx="12190736" cy="6507989"/>
          </a:xfrm>
          <a:prstGeom prst="rect">
            <a:avLst/>
          </a:prstGeom>
          <a:solidFill>
            <a:schemeClr val="accent6">
              <a:alpha val="6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pPr>
            <a:endParaRPr lang="en-US" sz="2399" kern="1200" dirty="0" err="1">
              <a:solidFill>
                <a:srgbClr val="4D4D4F"/>
              </a:solidFill>
              <a:latin typeface="Calibri"/>
              <a:ea typeface="+mn-ea"/>
              <a:cs typeface="+mn-cs"/>
            </a:endParaRPr>
          </a:p>
        </p:txBody>
      </p:sp>
      <p:cxnSp>
        <p:nvCxnSpPr>
          <p:cNvPr id="7" name="Straight Connector 6">
            <a:extLst>
              <a:ext uri="{FF2B5EF4-FFF2-40B4-BE49-F238E27FC236}">
                <a16:creationId xmlns:a16="http://schemas.microsoft.com/office/drawing/2014/main" xmlns="" id="{B83358EF-B1A3-48F3-A656-96D9E94C3BDC}"/>
              </a:ext>
            </a:extLst>
          </p:cNvPr>
          <p:cNvCxnSpPr>
            <a:cxnSpLocks/>
          </p:cNvCxnSpPr>
          <p:nvPr/>
        </p:nvCxnSpPr>
        <p:spPr bwMode="auto">
          <a:xfrm>
            <a:off x="-3498" y="4561090"/>
            <a:ext cx="4243009"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xmlns="" id="{803134B5-6789-4BF6-89F0-478B73CBE19E}"/>
              </a:ext>
            </a:extLst>
          </p:cNvPr>
          <p:cNvSpPr/>
          <p:nvPr/>
        </p:nvSpPr>
        <p:spPr bwMode="auto">
          <a:xfrm>
            <a:off x="157558" y="4671545"/>
            <a:ext cx="7792385" cy="683725"/>
          </a:xfrm>
          <a:prstGeom prst="rect">
            <a:avLst/>
          </a:prstGeom>
          <a:noFill/>
          <a:ln w="12700" algn="ctr">
            <a:noFill/>
            <a:miter lim="800000"/>
            <a:headEnd/>
            <a:tailEnd/>
          </a:ln>
          <a:effectLst/>
        </p:spPr>
        <p:txBody>
          <a:bodyPr rot="0" spcFirstLastPara="0" vertOverflow="overflow" horzOverflow="overflow" vert="horz" wrap="square" lIns="143963" tIns="71981" rIns="0" bIns="0" numCol="1" spcCol="0" rtlCol="0" fromWordArt="0" anchor="t" anchorCtr="0" forceAA="0" compatLnSpc="1">
            <a:prstTxWarp prst="textNoShape">
              <a:avLst/>
            </a:prstTxWarp>
            <a:noAutofit/>
          </a:bodyPr>
          <a:lstStyle/>
          <a:p>
            <a:pPr defTabSz="914126" fontAlgn="base">
              <a:lnSpc>
                <a:spcPts val="3099"/>
              </a:lnSpc>
              <a:buClr>
                <a:srgbClr val="FF0000"/>
              </a:buClr>
              <a:buSzPct val="115000"/>
            </a:pPr>
            <a:r>
              <a:rPr lang="en-GB" sz="2799" b="1" kern="1200" cap="all" dirty="0">
                <a:solidFill>
                  <a:srgbClr val="FFFFFF"/>
                </a:solidFill>
                <a:latin typeface="Arial "/>
                <a:ea typeface="+mn-ea"/>
                <a:cs typeface="Calibri" panose="020F0502020204030204" pitchFamily="34" charset="0"/>
              </a:rPr>
              <a:t>Surge in sophisticated gen V attacks</a:t>
            </a:r>
          </a:p>
        </p:txBody>
      </p:sp>
      <p:sp>
        <p:nvSpPr>
          <p:cNvPr id="9" name="Rectangle 8">
            <a:extLst>
              <a:ext uri="{FF2B5EF4-FFF2-40B4-BE49-F238E27FC236}">
                <a16:creationId xmlns:a16="http://schemas.microsoft.com/office/drawing/2014/main" xmlns="" id="{DE187716-8353-45FA-B115-220441917EA3}"/>
              </a:ext>
            </a:extLst>
          </p:cNvPr>
          <p:cNvSpPr/>
          <p:nvPr/>
        </p:nvSpPr>
        <p:spPr bwMode="auto">
          <a:xfrm>
            <a:off x="7969284" y="0"/>
            <a:ext cx="3703444" cy="6507989"/>
          </a:xfrm>
          <a:prstGeom prst="rect">
            <a:avLst/>
          </a:prstGeom>
          <a:solidFill>
            <a:schemeClr val="accent6"/>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pPr>
            <a:endParaRPr lang="en-US" sz="2399" kern="1200" dirty="0" err="1">
              <a:solidFill>
                <a:srgbClr val="4D4D4F"/>
              </a:solidFill>
              <a:latin typeface="Calibri"/>
              <a:ea typeface="+mn-ea"/>
              <a:cs typeface="+mn-cs"/>
            </a:endParaRPr>
          </a:p>
        </p:txBody>
      </p:sp>
      <p:sp>
        <p:nvSpPr>
          <p:cNvPr id="10" name="Line Callout 1 4484">
            <a:extLst>
              <a:ext uri="{FF2B5EF4-FFF2-40B4-BE49-F238E27FC236}">
                <a16:creationId xmlns:a16="http://schemas.microsoft.com/office/drawing/2014/main" xmlns="" id="{1BDE6842-3973-469D-8251-B9379C7C2EAB}"/>
              </a:ext>
            </a:extLst>
          </p:cNvPr>
          <p:cNvSpPr/>
          <p:nvPr/>
        </p:nvSpPr>
        <p:spPr bwMode="auto">
          <a:xfrm>
            <a:off x="8239118" y="895680"/>
            <a:ext cx="3501323" cy="1522443"/>
          </a:xfrm>
          <a:prstGeom prst="borderCallout1">
            <a:avLst>
              <a:gd name="adj1" fmla="val 98693"/>
              <a:gd name="adj2" fmla="val 92533"/>
              <a:gd name="adj3" fmla="val 83320"/>
              <a:gd name="adj4" fmla="val 72741"/>
            </a:avLst>
          </a:prstGeom>
          <a:no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26" fontAlgn="base">
              <a:spcBef>
                <a:spcPct val="30000"/>
              </a:spcBef>
              <a:spcAft>
                <a:spcPct val="0"/>
              </a:spcAft>
              <a:buClrTx/>
              <a:defRPr/>
            </a:pPr>
            <a:r>
              <a:rPr lang="en-GB" sz="3199" kern="1200" dirty="0">
                <a:solidFill>
                  <a:srgbClr val="FFFFFF"/>
                </a:solidFill>
                <a:latin typeface="Arial Black" panose="020B0A04020102020204" pitchFamily="34" charset="0"/>
                <a:ea typeface="+mn-ea"/>
                <a:cs typeface="+mn-cs"/>
              </a:rPr>
              <a:t>50</a:t>
            </a:r>
            <a:r>
              <a:rPr lang="en-US" sz="2399" kern="1200" dirty="0">
                <a:solidFill>
                  <a:srgbClr val="FFFFFF"/>
                </a:solidFill>
                <a:latin typeface="Arial Black" panose="020B0A04020102020204" pitchFamily="34" charset="0"/>
                <a:ea typeface="+mn-ea"/>
                <a:cs typeface="+mn-cs"/>
              </a:rPr>
              <a:t>%</a:t>
            </a:r>
            <a:r>
              <a:rPr lang="en-US" sz="3199" kern="1200" dirty="0">
                <a:solidFill>
                  <a:srgbClr val="FFFFFF"/>
                </a:solidFill>
                <a:latin typeface="Helvetica" pitchFamily="34" charset="0"/>
                <a:ea typeface="+mn-ea"/>
                <a:cs typeface="+mn-cs"/>
              </a:rPr>
              <a:t>  </a:t>
            </a:r>
          </a:p>
          <a:p>
            <a:pPr defTabSz="914126" fontAlgn="base">
              <a:spcAft>
                <a:spcPct val="0"/>
              </a:spcAft>
              <a:buClrTx/>
              <a:defRPr/>
            </a:pPr>
            <a:r>
              <a:rPr lang="en-GB" sz="1799" kern="1200" dirty="0">
                <a:solidFill>
                  <a:srgbClr val="FFFFFF"/>
                </a:solidFill>
                <a:latin typeface="Arial" panose="020B0604020202020204" pitchFamily="34" charset="0"/>
                <a:ea typeface="+mn-ea"/>
                <a:cs typeface="Arial" panose="020B0604020202020204" pitchFamily="34" charset="0"/>
              </a:rPr>
              <a:t>increase in the daily average of ransomware attacks worldwide in Q3 2020</a:t>
            </a:r>
          </a:p>
        </p:txBody>
      </p:sp>
      <p:cxnSp>
        <p:nvCxnSpPr>
          <p:cNvPr id="11" name="Straight Connector 10">
            <a:extLst>
              <a:ext uri="{FF2B5EF4-FFF2-40B4-BE49-F238E27FC236}">
                <a16:creationId xmlns:a16="http://schemas.microsoft.com/office/drawing/2014/main" xmlns="" id="{B3A8A175-EA25-496E-96FB-D2D957440549}"/>
              </a:ext>
            </a:extLst>
          </p:cNvPr>
          <p:cNvCxnSpPr>
            <a:cxnSpLocks/>
          </p:cNvCxnSpPr>
          <p:nvPr/>
        </p:nvCxnSpPr>
        <p:spPr bwMode="auto">
          <a:xfrm>
            <a:off x="8357158" y="836588"/>
            <a:ext cx="1079719" cy="0"/>
          </a:xfrm>
          <a:prstGeom prst="line">
            <a:avLst/>
          </a:prstGeom>
          <a:solidFill>
            <a:schemeClr val="bg1"/>
          </a:solidFill>
          <a:ln w="12700" cap="rnd" cmpd="sng" algn="ctr">
            <a:solidFill>
              <a:schemeClr val="bg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xmlns="" id="{67323BC9-63FE-4399-B56D-7313C558CFF7}"/>
              </a:ext>
            </a:extLst>
          </p:cNvPr>
          <p:cNvSpPr txBox="1"/>
          <p:nvPr/>
        </p:nvSpPr>
        <p:spPr bwMode="auto">
          <a:xfrm>
            <a:off x="8201124" y="2258059"/>
            <a:ext cx="2378196" cy="348722"/>
          </a:xfrm>
          <a:prstGeom prst="rect">
            <a:avLst/>
          </a:prstGeom>
          <a:noFill/>
          <a:ln>
            <a:noFill/>
          </a:ln>
          <a:effectLst/>
        </p:spPr>
        <p:txBody>
          <a:bodyPr wrap="square">
            <a:spAutoFit/>
          </a:bodyPr>
          <a:lstStyle/>
          <a:p>
            <a:pPr marL="11110" lvl="1" defTabSz="914126" fontAlgn="base">
              <a:lnSpc>
                <a:spcPts val="1999"/>
              </a:lnSpc>
              <a:buClr>
                <a:srgbClr val="72183E"/>
              </a:buClr>
              <a:buSzPct val="65000"/>
              <a:defRPr/>
            </a:pPr>
            <a:r>
              <a:rPr lang="en-GB" sz="1050" dirty="0">
                <a:solidFill>
                  <a:srgbClr val="FFFFFF"/>
                </a:solidFill>
                <a:latin typeface="Calibri"/>
                <a:ea typeface="+mn-ea"/>
                <a:cs typeface="+mn-cs"/>
              </a:rPr>
              <a:t>Compared to the first half of the year</a:t>
            </a:r>
          </a:p>
        </p:txBody>
      </p:sp>
      <p:pic>
        <p:nvPicPr>
          <p:cNvPr id="14" name="Picture 13" descr="A picture containing comb&#10;&#10;Description automatically generated">
            <a:extLst>
              <a:ext uri="{FF2B5EF4-FFF2-40B4-BE49-F238E27FC236}">
                <a16:creationId xmlns:a16="http://schemas.microsoft.com/office/drawing/2014/main" xmlns="" id="{3B65DF8D-14A2-41F7-8445-32E9CF2D8BB0}"/>
              </a:ext>
            </a:extLst>
          </p:cNvPr>
          <p:cNvPicPr>
            <a:picLocks noChangeAspect="1"/>
          </p:cNvPicPr>
          <p:nvPr/>
        </p:nvPicPr>
        <p:blipFill rotWithShape="1">
          <a:blip r:embed="rId3" cstate="screen">
            <a:duotone>
              <a:prstClr val="black"/>
              <a:schemeClr val="tx2">
                <a:tint val="45000"/>
                <a:satMod val="400000"/>
              </a:schemeClr>
            </a:duotone>
            <a:alphaModFix amt="20000"/>
            <a:extLst>
              <a:ext uri="{28A0092B-C50C-407E-A947-70E740481C1C}">
                <a14:useLocalDpi xmlns:a14="http://schemas.microsoft.com/office/drawing/2010/main" val="0"/>
              </a:ext>
            </a:extLst>
          </a:blip>
          <a:srcRect/>
          <a:stretch/>
        </p:blipFill>
        <p:spPr>
          <a:xfrm flipH="1">
            <a:off x="7969284" y="4928731"/>
            <a:ext cx="3268159" cy="1371875"/>
          </a:xfrm>
          <a:prstGeom prst="rect">
            <a:avLst/>
          </a:prstGeom>
        </p:spPr>
      </p:pic>
      <p:pic>
        <p:nvPicPr>
          <p:cNvPr id="15" name="Picture 14" descr="A picture containing comb&#10;&#10;Description automatically generated">
            <a:extLst>
              <a:ext uri="{FF2B5EF4-FFF2-40B4-BE49-F238E27FC236}">
                <a16:creationId xmlns:a16="http://schemas.microsoft.com/office/drawing/2014/main" xmlns="" id="{895704C1-208D-4022-A272-56F220D4006A}"/>
              </a:ext>
            </a:extLst>
          </p:cNvPr>
          <p:cNvPicPr>
            <a:picLocks noChangeAspect="1"/>
          </p:cNvPicPr>
          <p:nvPr/>
        </p:nvPicPr>
        <p:blipFill rotWithShape="1">
          <a:blip r:embed="rId4" cstate="screen">
            <a:alphaModFix amt="20000"/>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8996809" y="0"/>
            <a:ext cx="2925681" cy="686830"/>
          </a:xfrm>
          <a:prstGeom prst="rect">
            <a:avLst/>
          </a:prstGeom>
        </p:spPr>
      </p:pic>
      <p:sp>
        <p:nvSpPr>
          <p:cNvPr id="6" name="Rectangle 5"/>
          <p:cNvSpPr/>
          <p:nvPr/>
        </p:nvSpPr>
        <p:spPr>
          <a:xfrm>
            <a:off x="184655" y="4038006"/>
            <a:ext cx="3799538" cy="523084"/>
          </a:xfrm>
          <a:prstGeom prst="rect">
            <a:avLst/>
          </a:prstGeom>
        </p:spPr>
        <p:txBody>
          <a:bodyPr wrap="none">
            <a:spAutoFit/>
          </a:bodyPr>
          <a:lstStyle/>
          <a:p>
            <a:pPr defTabSz="914126">
              <a:buClrTx/>
            </a:pPr>
            <a:r>
              <a:rPr lang="en-GB" sz="2799" b="1" kern="1200" cap="all" dirty="0">
                <a:solidFill>
                  <a:srgbClr val="FFFFFF"/>
                </a:solidFill>
                <a:latin typeface="Arial "/>
                <a:ea typeface="+mn-ea"/>
                <a:cs typeface="Calibri" panose="020F0502020204030204" pitchFamily="34" charset="0"/>
              </a:rPr>
              <a:t>A New challenge </a:t>
            </a:r>
            <a:endParaRPr lang="en-US" sz="1799" kern="1200" dirty="0">
              <a:solidFill>
                <a:srgbClr val="4D4D4F"/>
              </a:solidFill>
              <a:latin typeface="Calibri"/>
              <a:ea typeface="+mn-ea"/>
              <a:cs typeface="+mn-cs"/>
            </a:endParaRPr>
          </a:p>
        </p:txBody>
      </p:sp>
    </p:spTree>
    <p:extLst>
      <p:ext uri="{BB962C8B-B14F-4D97-AF65-F5344CB8AC3E}">
        <p14:creationId xmlns:p14="http://schemas.microsoft.com/office/powerpoint/2010/main" val="2136396902"/>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ww.eiopa.europa.eu/sites/default/files/styles/eiopa_image_style/public/images/adobestock_229266740_puzzle_diversity_coming_together-950x550px.jpg?itok=HQdqqyX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0"/>
            <a:ext cx="12188825" cy="649769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0" y="0"/>
            <a:ext cx="12188825" cy="6497690"/>
          </a:xfrm>
          <a:prstGeom prst="rect">
            <a:avLst/>
          </a:prstGeom>
          <a:gradFill flip="none" rotWithShape="1">
            <a:gsLst>
              <a:gs pos="0">
                <a:schemeClr val="tx1">
                  <a:alpha val="0"/>
                </a:schemeClr>
              </a:gs>
              <a:gs pos="100000">
                <a:srgbClr val="260226">
                  <a:alpha val="70000"/>
                </a:srgbClr>
              </a:gs>
            </a:gsLst>
            <a:path path="circle">
              <a:fillToRect l="50000" t="50000" r="50000" b="50000"/>
            </a:path>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dirty="0" err="1" smtClean="0">
              <a:solidFill>
                <a:srgbClr val="FFFFFF"/>
              </a:solidFill>
              <a:latin typeface="Calibri"/>
            </a:endParaRPr>
          </a:p>
        </p:txBody>
      </p:sp>
      <p:graphicFrame>
        <p:nvGraphicFramePr>
          <p:cNvPr id="15" name="Diagram 14"/>
          <p:cNvGraphicFramePr/>
          <p:nvPr/>
        </p:nvGraphicFramePr>
        <p:xfrm>
          <a:off x="6489247" y="1281177"/>
          <a:ext cx="4242160" cy="39290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Chart 5"/>
          <p:cNvGraphicFramePr/>
          <p:nvPr>
            <p:extLst/>
          </p:nvPr>
        </p:nvGraphicFramePr>
        <p:xfrm>
          <a:off x="1377946" y="631419"/>
          <a:ext cx="3832337" cy="4501511"/>
        </p:xfrm>
        <a:graphic>
          <a:graphicData uri="http://schemas.openxmlformats.org/drawingml/2006/chart">
            <c:chart xmlns:c="http://schemas.openxmlformats.org/drawingml/2006/chart" xmlns:r="http://schemas.openxmlformats.org/officeDocument/2006/relationships" r:id="rId9"/>
          </a:graphicData>
        </a:graphic>
      </p:graphicFrame>
      <p:sp>
        <p:nvSpPr>
          <p:cNvPr id="2" name="Footer Placeholder 1" hidden="1"/>
          <p:cNvSpPr>
            <a:spLocks noGrp="1"/>
          </p:cNvSpPr>
          <p:nvPr>
            <p:ph type="ftr" sz="quarter" idx="12"/>
          </p:nvPr>
        </p:nvSpPr>
        <p:spPr/>
        <p:txBody>
          <a:bodyPr/>
          <a:lstStyle/>
          <a:p>
            <a:pPr>
              <a:buClr>
                <a:srgbClr val="FF0000"/>
              </a:buClr>
            </a:pPr>
            <a:r>
              <a:rPr lang="en-US" smtClean="0">
                <a:solidFill>
                  <a:srgbClr val="FFFFFF">
                    <a:tint val="75000"/>
                  </a:srgbClr>
                </a:solidFill>
              </a:rPr>
              <a:t> [Internal Use] for Check Point employees​</a:t>
            </a:r>
            <a:endParaRPr lang="en-US">
              <a:solidFill>
                <a:srgbClr val="FFFFFF">
                  <a:tint val="75000"/>
                </a:srgbClr>
              </a:solidFill>
            </a:endParaRPr>
          </a:p>
        </p:txBody>
      </p:sp>
      <p:sp>
        <p:nvSpPr>
          <p:cNvPr id="3" name="Date Placeholder 2" hidden="1"/>
          <p:cNvSpPr>
            <a:spLocks noGrp="1"/>
          </p:cNvSpPr>
          <p:nvPr>
            <p:ph type="dt" sz="half" idx="11"/>
          </p:nvPr>
        </p:nvSpPr>
        <p:spPr/>
        <p:txBody>
          <a:bodyPr/>
          <a:lstStyle/>
          <a:p>
            <a:pPr>
              <a:buClr>
                <a:srgbClr val="FF0000"/>
              </a:buClr>
            </a:pPr>
            <a:endParaRPr lang="en-US">
              <a:solidFill>
                <a:srgbClr val="FFFFFF">
                  <a:tint val="75000"/>
                </a:srgbClr>
              </a:solidFill>
            </a:endParaRPr>
          </a:p>
        </p:txBody>
      </p:sp>
      <p:pic>
        <p:nvPicPr>
          <p:cNvPr id="4" name="Picture 3"/>
          <p:cNvPicPr>
            <a:picLocks noChangeAspect="1"/>
          </p:cNvPicPr>
          <p:nvPr/>
        </p:nvPicPr>
        <p:blipFill rotWithShape="1">
          <a:blip r:embed="rId10" cstate="print">
            <a:duotone>
              <a:prstClr val="black"/>
              <a:schemeClr val="accent2">
                <a:tint val="45000"/>
                <a:satMod val="400000"/>
              </a:schemeClr>
            </a:duotone>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l="20737" r="21044" b="21853"/>
          <a:stretch/>
        </p:blipFill>
        <p:spPr>
          <a:xfrm>
            <a:off x="653145" y="4961750"/>
            <a:ext cx="5350488" cy="1330692"/>
          </a:xfrm>
          <a:prstGeom prst="rect">
            <a:avLst/>
          </a:prstGeom>
        </p:spPr>
      </p:pic>
      <p:pic>
        <p:nvPicPr>
          <p:cNvPr id="7" name="Picture 6"/>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935083" y="4961750"/>
            <a:ext cx="5350488" cy="1330692"/>
          </a:xfrm>
          <a:prstGeom prst="rect">
            <a:avLst/>
          </a:prstGeom>
        </p:spPr>
      </p:pic>
      <p:sp>
        <p:nvSpPr>
          <p:cNvPr id="8" name="TextBox 7"/>
          <p:cNvSpPr txBox="1"/>
          <p:nvPr/>
        </p:nvSpPr>
        <p:spPr bwMode="auto">
          <a:xfrm>
            <a:off x="2143607" y="5518187"/>
            <a:ext cx="2301015" cy="461665"/>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400" dirty="0" smtClean="0">
                <a:solidFill>
                  <a:srgbClr val="FFFFFF"/>
                </a:solidFill>
                <a:latin typeface="Calibri"/>
              </a:rPr>
              <a:t>CUSTOMER POLL</a:t>
            </a:r>
          </a:p>
        </p:txBody>
      </p:sp>
      <p:sp>
        <p:nvSpPr>
          <p:cNvPr id="5" name="TextBox 4"/>
          <p:cNvSpPr txBox="1"/>
          <p:nvPr/>
        </p:nvSpPr>
        <p:spPr bwMode="auto">
          <a:xfrm>
            <a:off x="7951046" y="5578179"/>
            <a:ext cx="1387111" cy="461665"/>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400" dirty="0" smtClean="0">
                <a:solidFill>
                  <a:srgbClr val="FFFFFF"/>
                </a:solidFill>
                <a:latin typeface="Calibri"/>
              </a:rPr>
              <a:t>GARTNER</a:t>
            </a:r>
          </a:p>
        </p:txBody>
      </p:sp>
      <p:sp>
        <p:nvSpPr>
          <p:cNvPr id="9" name="TextBox 8"/>
          <p:cNvSpPr txBox="1"/>
          <p:nvPr/>
        </p:nvSpPr>
        <p:spPr bwMode="auto">
          <a:xfrm>
            <a:off x="6762098" y="4810112"/>
            <a:ext cx="3765005" cy="4001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000" cap="small" dirty="0" smtClean="0">
                <a:solidFill>
                  <a:srgbClr val="FFFFFF"/>
                </a:solidFill>
                <a:latin typeface="Calibri"/>
              </a:rPr>
              <a:t>Top 10 security projects 2020-2021</a:t>
            </a:r>
          </a:p>
        </p:txBody>
      </p:sp>
      <p:sp>
        <p:nvSpPr>
          <p:cNvPr id="16" name="TextBox 15"/>
          <p:cNvSpPr txBox="1"/>
          <p:nvPr/>
        </p:nvSpPr>
        <p:spPr bwMode="auto">
          <a:xfrm>
            <a:off x="2087003" y="4810112"/>
            <a:ext cx="2679131" cy="4001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000" cap="small" dirty="0" smtClean="0">
                <a:solidFill>
                  <a:srgbClr val="FFFFFF"/>
                </a:solidFill>
                <a:latin typeface="Calibri"/>
              </a:rPr>
              <a:t>Top 3 priorities for 2021</a:t>
            </a:r>
          </a:p>
        </p:txBody>
      </p:sp>
      <p:sp>
        <p:nvSpPr>
          <p:cNvPr id="18" name="Title 3"/>
          <p:cNvSpPr txBox="1">
            <a:spLocks/>
          </p:cNvSpPr>
          <p:nvPr/>
        </p:nvSpPr>
        <p:spPr bwMode="auto">
          <a:xfrm>
            <a:off x="1166813" y="460375"/>
            <a:ext cx="110220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1">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a:buClrTx/>
              <a:buSzTx/>
              <a:buFontTx/>
              <a:buNone/>
            </a:pPr>
            <a:r>
              <a:rPr lang="en-US" kern="0" dirty="0" smtClean="0">
                <a:solidFill>
                  <a:srgbClr val="4D4D4F"/>
                </a:solidFill>
                <a:latin typeface="Calibri"/>
              </a:rPr>
              <a:t>THE </a:t>
            </a:r>
            <a:r>
              <a:rPr lang="en-US" kern="0" dirty="0" smtClean="0">
                <a:solidFill>
                  <a:srgbClr val="D51067"/>
                </a:solidFill>
                <a:latin typeface="Calibri"/>
              </a:rPr>
              <a:t>CHANGING</a:t>
            </a:r>
            <a:r>
              <a:rPr lang="en-US" kern="0" dirty="0" smtClean="0">
                <a:solidFill>
                  <a:srgbClr val="4D4D4F"/>
                </a:solidFill>
                <a:latin typeface="Calibri"/>
              </a:rPr>
              <a:t> CYBER PRIORITIES</a:t>
            </a:r>
            <a:endParaRPr lang="en-US" kern="0" dirty="0">
              <a:solidFill>
                <a:srgbClr val="4D4D4F"/>
              </a:solidFill>
              <a:latin typeface="Calibri"/>
            </a:endParaRPr>
          </a:p>
        </p:txBody>
      </p:sp>
    </p:spTree>
    <p:extLst>
      <p:ext uri="{BB962C8B-B14F-4D97-AF65-F5344CB8AC3E}">
        <p14:creationId xmlns:p14="http://schemas.microsoft.com/office/powerpoint/2010/main" val="417693631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601" y="0"/>
            <a:ext cx="12193425" cy="6507126"/>
          </a:xfrm>
          <a:prstGeom prst="rect">
            <a:avLst/>
          </a:prstGeom>
        </p:spPr>
      </p:pic>
      <p:sp>
        <p:nvSpPr>
          <p:cNvPr id="2" name="Footer Placeholder 1" hidden="1"/>
          <p:cNvSpPr>
            <a:spLocks noGrp="1"/>
          </p:cNvSpPr>
          <p:nvPr>
            <p:ph type="ftr" sz="quarter" idx="11"/>
          </p:nvPr>
        </p:nvSpPr>
        <p:spPr/>
        <p:txBody>
          <a:bodyPr/>
          <a:lstStyle/>
          <a:p>
            <a:pPr>
              <a:buClr>
                <a:srgbClr val="FF0000"/>
              </a:buClr>
            </a:pPr>
            <a:r>
              <a:rPr lang="en-US" smtClean="0">
                <a:solidFill>
                  <a:srgbClr val="FFFFFF">
                    <a:lumMod val="75000"/>
                  </a:srgbClr>
                </a:solidFill>
              </a:rPr>
              <a:t> [Internal Use] for Check Point employees​</a:t>
            </a:r>
            <a:endParaRPr lang="en-US">
              <a:solidFill>
                <a:srgbClr val="FFFFFF">
                  <a:lumMod val="75000"/>
                </a:srgbClr>
              </a:solidFill>
            </a:endParaRPr>
          </a:p>
        </p:txBody>
      </p:sp>
      <p:sp>
        <p:nvSpPr>
          <p:cNvPr id="4" name="Title 3"/>
          <p:cNvSpPr>
            <a:spLocks noGrp="1"/>
          </p:cNvSpPr>
          <p:nvPr>
            <p:ph type="title" idx="4294967295"/>
          </p:nvPr>
        </p:nvSpPr>
        <p:spPr>
          <a:xfrm>
            <a:off x="1166813" y="460375"/>
            <a:ext cx="11022012" cy="914400"/>
          </a:xfrm>
        </p:spPr>
        <p:txBody>
          <a:bodyPr/>
          <a:lstStyle/>
          <a:p>
            <a:r>
              <a:rPr lang="en-US" b="1" dirty="0" smtClean="0">
                <a:solidFill>
                  <a:schemeClr val="bg1"/>
                </a:solidFill>
                <a:latin typeface="+mj-lt"/>
              </a:rPr>
              <a:t>THE </a:t>
            </a:r>
            <a:r>
              <a:rPr lang="en-US" b="1" dirty="0" smtClean="0">
                <a:latin typeface="+mj-lt"/>
              </a:rPr>
              <a:t>NEW</a:t>
            </a:r>
            <a:r>
              <a:rPr lang="en-US" b="1" dirty="0" smtClean="0">
                <a:solidFill>
                  <a:schemeClr val="bg1"/>
                </a:solidFill>
                <a:latin typeface="+mj-lt"/>
              </a:rPr>
              <a:t> WORKFORCE DRIVERS</a:t>
            </a:r>
            <a:endParaRPr lang="en-US" b="1" dirty="0">
              <a:solidFill>
                <a:schemeClr val="bg1"/>
              </a:solidFill>
              <a:latin typeface="+mj-lt"/>
            </a:endParaRPr>
          </a:p>
        </p:txBody>
      </p:sp>
      <p:sp>
        <p:nvSpPr>
          <p:cNvPr id="52" name="TextBox 51"/>
          <p:cNvSpPr txBox="1"/>
          <p:nvPr/>
        </p:nvSpPr>
        <p:spPr bwMode="auto">
          <a:xfrm>
            <a:off x="7751180" y="1214209"/>
            <a:ext cx="3469713" cy="4493538"/>
          </a:xfrm>
          <a:prstGeom prst="rect">
            <a:avLst/>
          </a:prstGeom>
          <a:noFill/>
          <a:ln>
            <a:noFill/>
          </a:ln>
          <a:effectLst/>
          <a:extLst/>
        </p:spPr>
        <p:txBody>
          <a:bodyPr vert="horz" wrap="square" lIns="91440" tIns="45720" rIns="91440" bIns="45720" numCol="1" rtlCol="0" anchor="t" anchorCtr="0" compatLnSpc="1">
            <a:prstTxWarp prst="textNoShape">
              <a:avLst/>
            </a:prstTxWarp>
            <a:spAutoFit/>
          </a:bodyPr>
          <a:lstStyle/>
          <a:p>
            <a:pPr>
              <a:spcBef>
                <a:spcPts val="0"/>
              </a:spcBef>
              <a:buClr>
                <a:srgbClr val="FF0000"/>
              </a:buClr>
            </a:pPr>
            <a:r>
              <a:rPr lang="en-US" sz="2000" dirty="0" smtClean="0">
                <a:solidFill>
                  <a:srgbClr val="FFC000"/>
                </a:solidFill>
                <a:latin typeface="Calibri"/>
              </a:rPr>
              <a:t>Protecting </a:t>
            </a:r>
            <a:r>
              <a:rPr lang="en-US" sz="2000" dirty="0" smtClean="0">
                <a:solidFill>
                  <a:srgbClr val="FFFFFF"/>
                </a:solidFill>
                <a:latin typeface="Calibri"/>
              </a:rPr>
              <a:t>the </a:t>
            </a:r>
            <a:r>
              <a:rPr lang="en-US" sz="2000" dirty="0" smtClean="0">
                <a:solidFill>
                  <a:srgbClr val="FFC000"/>
                </a:solidFill>
                <a:latin typeface="Calibri"/>
              </a:rPr>
              <a:t>end-user </a:t>
            </a:r>
            <a:r>
              <a:rPr lang="en-US" sz="2000" dirty="0" smtClean="0">
                <a:solidFill>
                  <a:srgbClr val="FFFFFF"/>
                </a:solidFill>
                <a:latin typeface="Calibri"/>
              </a:rPr>
              <a:t>and their </a:t>
            </a:r>
            <a:r>
              <a:rPr lang="en-US" sz="2000" dirty="0" smtClean="0">
                <a:solidFill>
                  <a:srgbClr val="FFC000"/>
                </a:solidFill>
                <a:latin typeface="Calibri"/>
              </a:rPr>
              <a:t>data</a:t>
            </a:r>
            <a:r>
              <a:rPr lang="en-US" sz="2000" dirty="0" smtClean="0">
                <a:solidFill>
                  <a:srgbClr val="FFFFFF"/>
                </a:solidFill>
                <a:latin typeface="Calibri"/>
              </a:rPr>
              <a:t> from threats so they can work when they need to and from wherever they are</a:t>
            </a:r>
          </a:p>
          <a:p>
            <a:pPr>
              <a:spcBef>
                <a:spcPts val="0"/>
              </a:spcBef>
              <a:buClr>
                <a:srgbClr val="FF0000"/>
              </a:buClr>
            </a:pPr>
            <a:endParaRPr lang="en-US" sz="3000" dirty="0">
              <a:solidFill>
                <a:srgbClr val="FFFFFF"/>
              </a:solidFill>
              <a:latin typeface="Calibri"/>
            </a:endParaRPr>
          </a:p>
          <a:p>
            <a:pPr>
              <a:spcBef>
                <a:spcPts val="0"/>
              </a:spcBef>
              <a:buClr>
                <a:srgbClr val="FF0000"/>
              </a:buClr>
            </a:pPr>
            <a:r>
              <a:rPr lang="en-US" sz="2000" dirty="0" smtClean="0">
                <a:solidFill>
                  <a:srgbClr val="FFC000"/>
                </a:solidFill>
                <a:latin typeface="Calibri"/>
              </a:rPr>
              <a:t>Improving</a:t>
            </a:r>
            <a:r>
              <a:rPr lang="en-US" sz="2000" dirty="0" smtClean="0">
                <a:solidFill>
                  <a:srgbClr val="FFFFFF"/>
                </a:solidFill>
                <a:latin typeface="Calibri"/>
              </a:rPr>
              <a:t> the remote workforce </a:t>
            </a:r>
            <a:r>
              <a:rPr lang="en-US" sz="2000" dirty="0" smtClean="0">
                <a:solidFill>
                  <a:srgbClr val="FFC000"/>
                </a:solidFill>
                <a:latin typeface="Calibri"/>
              </a:rPr>
              <a:t>experience</a:t>
            </a:r>
            <a:r>
              <a:rPr lang="en-US" sz="2000" dirty="0" smtClean="0">
                <a:solidFill>
                  <a:srgbClr val="FFFFFF"/>
                </a:solidFill>
                <a:latin typeface="Calibri"/>
              </a:rPr>
              <a:t> </a:t>
            </a:r>
          </a:p>
          <a:p>
            <a:pPr>
              <a:spcBef>
                <a:spcPts val="0"/>
              </a:spcBef>
              <a:buClr>
                <a:srgbClr val="FF0000"/>
              </a:buClr>
            </a:pPr>
            <a:r>
              <a:rPr lang="en-US" sz="2000" dirty="0" smtClean="0">
                <a:solidFill>
                  <a:srgbClr val="FFFFFF"/>
                </a:solidFill>
                <a:latin typeface="Calibri"/>
              </a:rPr>
              <a:t>leads to </a:t>
            </a:r>
            <a:r>
              <a:rPr lang="en-US" sz="2000" dirty="0" smtClean="0">
                <a:solidFill>
                  <a:srgbClr val="FFC000"/>
                </a:solidFill>
                <a:latin typeface="Calibri"/>
              </a:rPr>
              <a:t>increases</a:t>
            </a:r>
            <a:r>
              <a:rPr lang="en-US" sz="2000" dirty="0" smtClean="0">
                <a:solidFill>
                  <a:srgbClr val="FFFFFF"/>
                </a:solidFill>
                <a:latin typeface="Calibri"/>
              </a:rPr>
              <a:t> in </a:t>
            </a:r>
            <a:r>
              <a:rPr lang="en-US" sz="2000" dirty="0" smtClean="0">
                <a:solidFill>
                  <a:srgbClr val="FFC000"/>
                </a:solidFill>
                <a:latin typeface="Calibri"/>
              </a:rPr>
              <a:t>productivity</a:t>
            </a:r>
            <a:endParaRPr lang="en-US" sz="2000" dirty="0" smtClean="0">
              <a:solidFill>
                <a:srgbClr val="FFFFFF"/>
              </a:solidFill>
              <a:latin typeface="Calibri"/>
            </a:endParaRPr>
          </a:p>
          <a:p>
            <a:pPr>
              <a:spcBef>
                <a:spcPts val="0"/>
              </a:spcBef>
              <a:buClr>
                <a:srgbClr val="FF0000"/>
              </a:buClr>
            </a:pPr>
            <a:endParaRPr lang="en-US" sz="1600" dirty="0">
              <a:solidFill>
                <a:srgbClr val="FFFFFF"/>
              </a:solidFill>
              <a:latin typeface="Calibri"/>
            </a:endParaRPr>
          </a:p>
          <a:p>
            <a:pPr>
              <a:spcBef>
                <a:spcPts val="0"/>
              </a:spcBef>
              <a:buClr>
                <a:srgbClr val="FF0000"/>
              </a:buClr>
            </a:pPr>
            <a:r>
              <a:rPr lang="en-US" sz="2000" dirty="0" smtClean="0">
                <a:solidFill>
                  <a:srgbClr val="FFC000"/>
                </a:solidFill>
                <a:latin typeface="Calibri"/>
              </a:rPr>
              <a:t>Ensuring</a:t>
            </a:r>
            <a:r>
              <a:rPr lang="en-US" sz="2000" dirty="0" smtClean="0">
                <a:solidFill>
                  <a:srgbClr val="FFFFFF"/>
                </a:solidFill>
                <a:latin typeface="Calibri"/>
              </a:rPr>
              <a:t> operational </a:t>
            </a:r>
            <a:r>
              <a:rPr lang="en-US" sz="2000" dirty="0" smtClean="0">
                <a:solidFill>
                  <a:srgbClr val="FFC000"/>
                </a:solidFill>
                <a:latin typeface="Calibri"/>
              </a:rPr>
              <a:t>resilience</a:t>
            </a:r>
            <a:r>
              <a:rPr lang="en-US" sz="2000" dirty="0" smtClean="0">
                <a:solidFill>
                  <a:srgbClr val="FFFFFF"/>
                </a:solidFill>
                <a:latin typeface="Calibri"/>
              </a:rPr>
              <a:t> is dependent upon the remote workforce and cyber resilience is a </a:t>
            </a:r>
            <a:r>
              <a:rPr lang="en-US" sz="2000" dirty="0" smtClean="0">
                <a:solidFill>
                  <a:srgbClr val="FFC000"/>
                </a:solidFill>
                <a:latin typeface="Calibri"/>
              </a:rPr>
              <a:t>key component</a:t>
            </a:r>
          </a:p>
        </p:txBody>
      </p:sp>
      <p:sp>
        <p:nvSpPr>
          <p:cNvPr id="54" name="TextBox 53"/>
          <p:cNvSpPr txBox="1"/>
          <p:nvPr/>
        </p:nvSpPr>
        <p:spPr bwMode="auto">
          <a:xfrm>
            <a:off x="1154153" y="1214209"/>
            <a:ext cx="3635128" cy="4185761"/>
          </a:xfrm>
          <a:prstGeom prst="rect">
            <a:avLst/>
          </a:prstGeom>
          <a:noFill/>
          <a:ln>
            <a:noFill/>
          </a:ln>
          <a:effectLst/>
          <a:extLst/>
        </p:spPr>
        <p:txBody>
          <a:bodyPr vert="horz" wrap="square" lIns="91440" tIns="45720" rIns="91440" bIns="45720" numCol="1" rtlCol="0" anchor="t" anchorCtr="0" compatLnSpc="1">
            <a:prstTxWarp prst="textNoShape">
              <a:avLst/>
            </a:prstTxWarp>
            <a:spAutoFit/>
          </a:bodyPr>
          <a:lstStyle/>
          <a:p>
            <a:pPr algn="r">
              <a:spcBef>
                <a:spcPts val="0"/>
              </a:spcBef>
              <a:buClr>
                <a:srgbClr val="FF0000"/>
              </a:buClr>
            </a:pPr>
            <a:r>
              <a:rPr lang="en-US" sz="2000" b="1" dirty="0" smtClean="0">
                <a:solidFill>
                  <a:srgbClr val="FFC000"/>
                </a:solidFill>
                <a:latin typeface="Calibri"/>
              </a:rPr>
              <a:t>67%</a:t>
            </a:r>
            <a:r>
              <a:rPr lang="en-US" sz="2000" b="1" dirty="0" smtClean="0">
                <a:solidFill>
                  <a:srgbClr val="FFFFFF"/>
                </a:solidFill>
                <a:latin typeface="Calibri"/>
              </a:rPr>
              <a:t> </a:t>
            </a:r>
            <a:r>
              <a:rPr lang="en-US" sz="2000" dirty="0" smtClean="0">
                <a:solidFill>
                  <a:srgbClr val="FFFFFF"/>
                </a:solidFill>
                <a:latin typeface="Calibri"/>
              </a:rPr>
              <a:t>of </a:t>
            </a:r>
            <a:r>
              <a:rPr lang="en-US" sz="2000" dirty="0" smtClean="0">
                <a:solidFill>
                  <a:srgbClr val="FFC000"/>
                </a:solidFill>
                <a:latin typeface="Calibri"/>
              </a:rPr>
              <a:t>breaches</a:t>
            </a:r>
            <a:r>
              <a:rPr lang="en-US" sz="2000" dirty="0" smtClean="0">
                <a:solidFill>
                  <a:srgbClr val="FFFFFF"/>
                </a:solidFill>
                <a:latin typeface="Calibri"/>
              </a:rPr>
              <a:t> were the result of credential theft, </a:t>
            </a:r>
            <a:r>
              <a:rPr lang="en-US" sz="2000" dirty="0" smtClean="0">
                <a:solidFill>
                  <a:srgbClr val="FFC000"/>
                </a:solidFill>
                <a:latin typeface="Calibri"/>
              </a:rPr>
              <a:t>social attacks </a:t>
            </a:r>
            <a:r>
              <a:rPr lang="en-US" sz="2000" dirty="0" smtClean="0">
                <a:solidFill>
                  <a:srgbClr val="FFFFFF"/>
                </a:solidFill>
                <a:latin typeface="Calibri"/>
              </a:rPr>
              <a:t>or </a:t>
            </a:r>
            <a:r>
              <a:rPr lang="en-US" sz="2000" dirty="0" smtClean="0">
                <a:solidFill>
                  <a:srgbClr val="FFC000"/>
                </a:solidFill>
                <a:latin typeface="Calibri"/>
              </a:rPr>
              <a:t>user error</a:t>
            </a:r>
          </a:p>
          <a:p>
            <a:pPr algn="r">
              <a:spcBef>
                <a:spcPts val="0"/>
              </a:spcBef>
              <a:buClr>
                <a:srgbClr val="FF0000"/>
              </a:buClr>
            </a:pPr>
            <a:r>
              <a:rPr lang="en-US" sz="1400" dirty="0" smtClean="0">
                <a:solidFill>
                  <a:srgbClr val="FFFFFF"/>
                </a:solidFill>
                <a:latin typeface="Calibri"/>
              </a:rPr>
              <a:t>– Verizon DBI report </a:t>
            </a:r>
          </a:p>
          <a:p>
            <a:pPr algn="r">
              <a:spcBef>
                <a:spcPts val="0"/>
              </a:spcBef>
              <a:buClr>
                <a:srgbClr val="FF0000"/>
              </a:buClr>
            </a:pPr>
            <a:endParaRPr lang="en-US" sz="3600" dirty="0">
              <a:solidFill>
                <a:srgbClr val="FFFFFF"/>
              </a:solidFill>
              <a:latin typeface="Calibri"/>
            </a:endParaRPr>
          </a:p>
          <a:p>
            <a:pPr algn="r">
              <a:spcBef>
                <a:spcPts val="0"/>
              </a:spcBef>
              <a:buClr>
                <a:srgbClr val="FF0000"/>
              </a:buClr>
            </a:pPr>
            <a:r>
              <a:rPr lang="en-US" sz="2000" b="1" dirty="0" smtClean="0">
                <a:solidFill>
                  <a:srgbClr val="FFC000"/>
                </a:solidFill>
                <a:latin typeface="Calibri"/>
              </a:rPr>
              <a:t>41%</a:t>
            </a:r>
            <a:r>
              <a:rPr lang="en-US" sz="2000" dirty="0" smtClean="0">
                <a:solidFill>
                  <a:srgbClr val="FFFFFF"/>
                </a:solidFill>
                <a:latin typeface="Calibri"/>
              </a:rPr>
              <a:t> of security business leaders are focused on </a:t>
            </a:r>
            <a:r>
              <a:rPr lang="en-US" sz="2000" dirty="0" smtClean="0">
                <a:solidFill>
                  <a:srgbClr val="FFC000"/>
                </a:solidFill>
                <a:latin typeface="Calibri"/>
              </a:rPr>
              <a:t>improving</a:t>
            </a:r>
            <a:r>
              <a:rPr lang="en-US" sz="2000" dirty="0" smtClean="0">
                <a:solidFill>
                  <a:srgbClr val="FFFFFF"/>
                </a:solidFill>
                <a:latin typeface="Calibri"/>
              </a:rPr>
              <a:t> </a:t>
            </a:r>
          </a:p>
          <a:p>
            <a:pPr algn="r">
              <a:spcBef>
                <a:spcPts val="0"/>
              </a:spcBef>
              <a:buClr>
                <a:srgbClr val="FF0000"/>
              </a:buClr>
            </a:pPr>
            <a:r>
              <a:rPr lang="en-US" sz="2000" dirty="0" smtClean="0">
                <a:solidFill>
                  <a:srgbClr val="FFFFFF"/>
                </a:solidFill>
                <a:latin typeface="Calibri"/>
              </a:rPr>
              <a:t>end-user </a:t>
            </a:r>
            <a:r>
              <a:rPr lang="en-US" sz="2000" dirty="0" smtClean="0">
                <a:solidFill>
                  <a:srgbClr val="FFC000"/>
                </a:solidFill>
                <a:latin typeface="Calibri"/>
              </a:rPr>
              <a:t>experience</a:t>
            </a:r>
            <a:endParaRPr lang="en-US" sz="2000" dirty="0" smtClean="0">
              <a:solidFill>
                <a:srgbClr val="FFFFFF"/>
              </a:solidFill>
              <a:latin typeface="Calibri"/>
            </a:endParaRPr>
          </a:p>
          <a:p>
            <a:pPr algn="r">
              <a:spcBef>
                <a:spcPts val="0"/>
              </a:spcBef>
              <a:buClr>
                <a:srgbClr val="FF0000"/>
              </a:buClr>
            </a:pPr>
            <a:endParaRPr lang="en-US" sz="3600" dirty="0">
              <a:solidFill>
                <a:srgbClr val="FFFFFF"/>
              </a:solidFill>
              <a:latin typeface="Calibri"/>
            </a:endParaRPr>
          </a:p>
          <a:p>
            <a:pPr algn="r">
              <a:spcBef>
                <a:spcPts val="0"/>
              </a:spcBef>
              <a:buClr>
                <a:srgbClr val="FF0000"/>
              </a:buClr>
            </a:pPr>
            <a:r>
              <a:rPr lang="en-US" sz="2000" dirty="0" smtClean="0">
                <a:solidFill>
                  <a:srgbClr val="FFFFFF"/>
                </a:solidFill>
                <a:latin typeface="Calibri"/>
              </a:rPr>
              <a:t>The workforce </a:t>
            </a:r>
            <a:r>
              <a:rPr lang="en-US" sz="2000" dirty="0" smtClean="0">
                <a:solidFill>
                  <a:srgbClr val="FFC000"/>
                </a:solidFill>
                <a:latin typeface="Calibri"/>
              </a:rPr>
              <a:t>shifted</a:t>
            </a:r>
            <a:r>
              <a:rPr lang="en-US" sz="2000" dirty="0" smtClean="0">
                <a:solidFill>
                  <a:srgbClr val="FFFFFF"/>
                </a:solidFill>
                <a:latin typeface="Calibri"/>
              </a:rPr>
              <a:t> in 2020 from 30% working remotely to over </a:t>
            </a:r>
            <a:r>
              <a:rPr lang="en-US" sz="2000" b="1" dirty="0" smtClean="0">
                <a:solidFill>
                  <a:srgbClr val="FFC000"/>
                </a:solidFill>
                <a:latin typeface="Calibri"/>
              </a:rPr>
              <a:t>80%</a:t>
            </a:r>
            <a:r>
              <a:rPr lang="en-US" sz="2000" dirty="0" smtClean="0">
                <a:solidFill>
                  <a:srgbClr val="FFC000"/>
                </a:solidFill>
                <a:latin typeface="Calibri"/>
              </a:rPr>
              <a:t> working remotely</a:t>
            </a:r>
          </a:p>
        </p:txBody>
      </p:sp>
      <p:sp>
        <p:nvSpPr>
          <p:cNvPr id="8" name="TextBox 7"/>
          <p:cNvSpPr txBox="1"/>
          <p:nvPr/>
        </p:nvSpPr>
        <p:spPr bwMode="auto">
          <a:xfrm>
            <a:off x="3348196" y="5892413"/>
            <a:ext cx="1436612" cy="461665"/>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400" b="1" dirty="0" smtClean="0">
                <a:solidFill>
                  <a:srgbClr val="FF0000"/>
                </a:solidFill>
                <a:latin typeface="Calibri"/>
              </a:rPr>
              <a:t>THE NEED</a:t>
            </a:r>
          </a:p>
        </p:txBody>
      </p:sp>
      <p:sp>
        <p:nvSpPr>
          <p:cNvPr id="17" name="TextBox 16"/>
          <p:cNvSpPr txBox="1"/>
          <p:nvPr/>
        </p:nvSpPr>
        <p:spPr bwMode="auto">
          <a:xfrm>
            <a:off x="7751180" y="5892413"/>
            <a:ext cx="2094484" cy="461665"/>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400" b="1" dirty="0" smtClean="0">
                <a:solidFill>
                  <a:srgbClr val="FF0000"/>
                </a:solidFill>
                <a:latin typeface="Calibri"/>
              </a:rPr>
              <a:t>THE OUTCOME</a:t>
            </a:r>
          </a:p>
        </p:txBody>
      </p:sp>
      <p:sp>
        <p:nvSpPr>
          <p:cNvPr id="9" name="TextBox 8"/>
          <p:cNvSpPr txBox="1"/>
          <p:nvPr/>
        </p:nvSpPr>
        <p:spPr bwMode="auto">
          <a:xfrm>
            <a:off x="768833" y="1097532"/>
            <a:ext cx="497252" cy="830997"/>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4800" dirty="0" smtClean="0">
                <a:solidFill>
                  <a:srgbClr val="FFFFFF"/>
                </a:solidFill>
                <a:latin typeface="Calibri"/>
              </a:rPr>
              <a:t>1</a:t>
            </a:r>
          </a:p>
        </p:txBody>
      </p:sp>
      <p:sp>
        <p:nvSpPr>
          <p:cNvPr id="10" name="TextBox 9"/>
          <p:cNvSpPr txBox="1"/>
          <p:nvPr/>
        </p:nvSpPr>
        <p:spPr bwMode="auto">
          <a:xfrm>
            <a:off x="768833" y="2746796"/>
            <a:ext cx="497252" cy="830997"/>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4800" dirty="0" smtClean="0">
                <a:solidFill>
                  <a:srgbClr val="FFFFFF"/>
                </a:solidFill>
                <a:latin typeface="Calibri"/>
              </a:rPr>
              <a:t>2</a:t>
            </a:r>
          </a:p>
        </p:txBody>
      </p:sp>
      <p:sp>
        <p:nvSpPr>
          <p:cNvPr id="11" name="TextBox 10"/>
          <p:cNvSpPr txBox="1"/>
          <p:nvPr/>
        </p:nvSpPr>
        <p:spPr bwMode="auto">
          <a:xfrm>
            <a:off x="768833" y="4211462"/>
            <a:ext cx="497252" cy="830997"/>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4800" dirty="0" smtClean="0">
                <a:solidFill>
                  <a:srgbClr val="FFFFFF"/>
                </a:solidFill>
                <a:latin typeface="Calibri"/>
              </a:rPr>
              <a:t>3</a:t>
            </a:r>
          </a:p>
        </p:txBody>
      </p:sp>
      <p:cxnSp>
        <p:nvCxnSpPr>
          <p:cNvPr id="13" name="Straight Connector 12"/>
          <p:cNvCxnSpPr/>
          <p:nvPr/>
        </p:nvCxnSpPr>
        <p:spPr bwMode="auto">
          <a:xfrm flipH="1">
            <a:off x="1266085" y="1214209"/>
            <a:ext cx="3447683" cy="0"/>
          </a:xfrm>
          <a:prstGeom prst="line">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flipH="1">
            <a:off x="1266085" y="2894153"/>
            <a:ext cx="3447683" cy="0"/>
          </a:xfrm>
          <a:prstGeom prst="line">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flipH="1">
            <a:off x="1266085" y="4347269"/>
            <a:ext cx="3447683" cy="0"/>
          </a:xfrm>
          <a:prstGeom prst="line">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p:nvPr/>
        </p:nvCxnSpPr>
        <p:spPr bwMode="auto">
          <a:xfrm flipH="1">
            <a:off x="7844094" y="1214209"/>
            <a:ext cx="3447683" cy="0"/>
          </a:xfrm>
          <a:prstGeom prst="line">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flipH="1">
            <a:off x="7844094" y="2894153"/>
            <a:ext cx="3447683" cy="0"/>
          </a:xfrm>
          <a:prstGeom prst="line">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p:cNvCxnSpPr/>
          <p:nvPr/>
        </p:nvCxnSpPr>
        <p:spPr bwMode="auto">
          <a:xfrm flipH="1">
            <a:off x="7844094" y="4347269"/>
            <a:ext cx="3447683" cy="0"/>
          </a:xfrm>
          <a:prstGeom prst="line">
            <a:avLst/>
          </a:prstGeom>
          <a:solidFill>
            <a:schemeClr val="bg1"/>
          </a:solidFill>
          <a:ln w="127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Striped Right Arrow 14"/>
          <p:cNvSpPr/>
          <p:nvPr/>
        </p:nvSpPr>
        <p:spPr bwMode="auto">
          <a:xfrm>
            <a:off x="5107737" y="1527159"/>
            <a:ext cx="2324986" cy="616689"/>
          </a:xfrm>
          <a:prstGeom prst="stripedRightArrow">
            <a:avLst/>
          </a:prstGeom>
          <a:solidFill>
            <a:srgbClr val="FFFFFF">
              <a:alpha val="50196"/>
            </a:srgbClr>
          </a:solidFill>
          <a:ln w="12700" algn="ctr">
            <a:noFill/>
            <a:miter lim="800000"/>
            <a:headEnd/>
            <a:tailEnd/>
          </a:ln>
          <a:effectLst/>
          <a:extLst/>
        </p:spPr>
        <p:txBody>
          <a:bodyPr rot="0" spcFirstLastPara="0" vertOverflow="overflow" horzOverflow="overflow" vert="horz" wrap="square" lIns="91440" tIns="45720" rIns="91440" bIns="18288"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r>
              <a:rPr lang="en-US" sz="1800" b="1" spc="300" dirty="0" smtClean="0">
                <a:solidFill>
                  <a:srgbClr val="4D4D4F"/>
                </a:solidFill>
                <a:latin typeface="Calibri"/>
              </a:rPr>
              <a:t>PROTECTION</a:t>
            </a:r>
          </a:p>
        </p:txBody>
      </p:sp>
      <p:sp>
        <p:nvSpPr>
          <p:cNvPr id="30" name="Striped Right Arrow 29"/>
          <p:cNvSpPr/>
          <p:nvPr/>
        </p:nvSpPr>
        <p:spPr bwMode="auto">
          <a:xfrm>
            <a:off x="5107737" y="3162294"/>
            <a:ext cx="2324986" cy="616689"/>
          </a:xfrm>
          <a:prstGeom prst="stripedRightArrow">
            <a:avLst/>
          </a:prstGeom>
          <a:solidFill>
            <a:srgbClr val="FFFFFF">
              <a:alpha val="50196"/>
            </a:srgbClr>
          </a:solidFill>
          <a:ln w="12700" algn="ctr">
            <a:noFill/>
            <a:miter lim="800000"/>
            <a:headEnd/>
            <a:tailEnd/>
          </a:ln>
          <a:effectLst/>
          <a:extLst/>
        </p:spPr>
        <p:txBody>
          <a:bodyPr rot="0" spcFirstLastPara="0" vertOverflow="overflow" horzOverflow="overflow" vert="horz" wrap="square" lIns="91440" tIns="45720" rIns="91440" bIns="18288"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r>
              <a:rPr lang="en-US" sz="1800" b="1" spc="300" dirty="0" smtClean="0">
                <a:solidFill>
                  <a:srgbClr val="4D4D4F"/>
                </a:solidFill>
                <a:latin typeface="Calibri"/>
              </a:rPr>
              <a:t>PRODUCTIVITY</a:t>
            </a:r>
          </a:p>
        </p:txBody>
      </p:sp>
      <p:sp>
        <p:nvSpPr>
          <p:cNvPr id="31" name="Striped Right Arrow 30"/>
          <p:cNvSpPr/>
          <p:nvPr/>
        </p:nvSpPr>
        <p:spPr bwMode="auto">
          <a:xfrm>
            <a:off x="5107737" y="4610119"/>
            <a:ext cx="2324986" cy="616689"/>
          </a:xfrm>
          <a:prstGeom prst="stripedRightArrow">
            <a:avLst/>
          </a:prstGeom>
          <a:solidFill>
            <a:srgbClr val="FFFFFF">
              <a:alpha val="50196"/>
            </a:srgbClr>
          </a:solidFill>
          <a:ln w="12700" algn="ctr">
            <a:noFill/>
            <a:miter lim="800000"/>
            <a:headEnd/>
            <a:tailEnd/>
          </a:ln>
          <a:effectLst/>
          <a:extLst/>
        </p:spPr>
        <p:txBody>
          <a:bodyPr rot="0" spcFirstLastPara="0" vertOverflow="overflow" horzOverflow="overflow" vert="horz" wrap="square" lIns="91440" tIns="45720" rIns="91440" bIns="18288"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r>
              <a:rPr lang="en-US" sz="1800" b="1" spc="300" dirty="0" smtClean="0">
                <a:solidFill>
                  <a:srgbClr val="4D4D4F"/>
                </a:solidFill>
                <a:latin typeface="Calibri"/>
              </a:rPr>
              <a:t>RESILIENCE</a:t>
            </a:r>
          </a:p>
        </p:txBody>
      </p:sp>
      <p:sp>
        <p:nvSpPr>
          <p:cNvPr id="3" name="Date Placeholder 2" hidden="1"/>
          <p:cNvSpPr>
            <a:spLocks noGrp="1"/>
          </p:cNvSpPr>
          <p:nvPr>
            <p:ph type="dt" sz="half" idx="13"/>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36119999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D87E2C">
                <a:alpha val="69804"/>
              </a:srgbClr>
            </a:gs>
            <a:gs pos="100000">
              <a:schemeClr val="accent3">
                <a:lumMod val="60000"/>
                <a:lumOff val="40000"/>
              </a:schemeClr>
            </a:gs>
          </a:gsLst>
          <a:lin ang="15000000" scaled="0"/>
        </a:gradFill>
        <a:effectLst/>
      </p:bgPr>
    </p:bg>
    <p:spTree>
      <p:nvGrpSpPr>
        <p:cNvPr id="1" name="Shape 1819"/>
        <p:cNvGrpSpPr/>
        <p:nvPr/>
      </p:nvGrpSpPr>
      <p:grpSpPr>
        <a:xfrm>
          <a:off x="0" y="0"/>
          <a:ext cx="0" cy="0"/>
          <a:chOff x="0" y="0"/>
          <a:chExt cx="0" cy="0"/>
        </a:xfrm>
      </p:grpSpPr>
      <p:sp>
        <p:nvSpPr>
          <p:cNvPr id="1825" name="Google Shape;1825;p15" descr="Pen, pendrive, usb Free Icon of Office Icons"/>
          <p:cNvSpPr/>
          <p:nvPr/>
        </p:nvSpPr>
        <p:spPr>
          <a:xfrm>
            <a:off x="157121" y="-143532"/>
            <a:ext cx="304721" cy="304722"/>
          </a:xfrm>
          <a:prstGeom prst="rect">
            <a:avLst/>
          </a:prstGeom>
          <a:noFill/>
          <a:ln>
            <a:noFill/>
          </a:ln>
        </p:spPr>
        <p:txBody>
          <a:bodyPr spcFirstLastPara="1" wrap="square" lIns="91401" tIns="45688" rIns="91401" bIns="45688" anchor="t" anchorCtr="0">
            <a:noAutofit/>
          </a:bodyPr>
          <a:lstStyle/>
          <a:p>
            <a:pPr defTabSz="914126" fontAlgn="auto">
              <a:spcBef>
                <a:spcPts val="0"/>
              </a:spcBef>
              <a:spcAft>
                <a:spcPts val="0"/>
              </a:spcAft>
              <a:buClr>
                <a:srgbClr val="000000"/>
              </a:buClr>
              <a:buSzTx/>
              <a:buFont typeface="Arial"/>
              <a:buNone/>
              <a:defRPr/>
            </a:pPr>
            <a:endParaRPr sz="3999" kern="0">
              <a:solidFill>
                <a:srgbClr val="4D4D4F"/>
              </a:solidFill>
              <a:latin typeface="Helvetica Neue"/>
              <a:ea typeface="Helvetica Neue"/>
              <a:cs typeface="Helvetica Neue"/>
              <a:sym typeface="Helvetica Neue"/>
            </a:endParaRPr>
          </a:p>
        </p:txBody>
      </p:sp>
      <p:sp>
        <p:nvSpPr>
          <p:cNvPr id="6" name="Title 5"/>
          <p:cNvSpPr>
            <a:spLocks noGrp="1"/>
          </p:cNvSpPr>
          <p:nvPr>
            <p:ph type="title"/>
          </p:nvPr>
        </p:nvSpPr>
        <p:spPr>
          <a:xfrm>
            <a:off x="461843" y="529250"/>
            <a:ext cx="11019501" cy="914162"/>
          </a:xfrm>
        </p:spPr>
        <p:txBody>
          <a:bodyPr/>
          <a:lstStyle/>
          <a:p>
            <a:r>
              <a:rPr lang="en-US" sz="2799" b="1" dirty="0" smtClean="0">
                <a:latin typeface="+mn-lt"/>
              </a:rPr>
              <a:t>      HARMONY:        360</a:t>
            </a:r>
            <a:r>
              <a:rPr lang="en-US" sz="2799" b="1" dirty="0">
                <a:latin typeface="+mn-lt"/>
              </a:rPr>
              <a:t>° </a:t>
            </a:r>
            <a:r>
              <a:rPr lang="en-US" sz="2799" b="1" dirty="0" smtClean="0">
                <a:latin typeface="+mn-lt"/>
              </a:rPr>
              <a:t>END-USER </a:t>
            </a:r>
            <a:r>
              <a:rPr lang="en-US" sz="2799" b="1" dirty="0">
                <a:solidFill>
                  <a:srgbClr val="FF0000"/>
                </a:solidFill>
                <a:latin typeface="+mn-lt"/>
              </a:rPr>
              <a:t>PROTECTION</a:t>
            </a:r>
            <a:r>
              <a:rPr lang="en-US" sz="2799" b="1" dirty="0">
                <a:latin typeface="+mn-lt"/>
              </a:rPr>
              <a:t> </a:t>
            </a:r>
            <a:br>
              <a:rPr lang="en-US" sz="2799" b="1" dirty="0">
                <a:latin typeface="+mn-lt"/>
              </a:rPr>
            </a:br>
            <a:r>
              <a:rPr lang="en-US" sz="2799" b="1" dirty="0">
                <a:solidFill>
                  <a:schemeClr val="tx1"/>
                </a:solidFill>
                <a:latin typeface="+mn-lt"/>
              </a:rPr>
              <a:t>AGAINST KNOWN AND </a:t>
            </a:r>
            <a:r>
              <a:rPr lang="en-US" sz="2799" b="1" dirty="0" smtClean="0">
                <a:solidFill>
                  <a:schemeClr val="tx1"/>
                </a:solidFill>
                <a:latin typeface="+mn-lt"/>
              </a:rPr>
              <a:t>ZERO-DAY </a:t>
            </a:r>
            <a:r>
              <a:rPr lang="en-US" sz="2799" b="1" dirty="0">
                <a:solidFill>
                  <a:schemeClr val="tx1"/>
                </a:solidFill>
                <a:latin typeface="+mn-lt"/>
              </a:rPr>
              <a:t>THREATS</a:t>
            </a:r>
            <a:endParaRPr lang="en-US" sz="2799" dirty="0">
              <a:latin typeface="+mn-lt"/>
            </a:endParaRPr>
          </a:p>
        </p:txBody>
      </p:sp>
      <p:sp>
        <p:nvSpPr>
          <p:cNvPr id="4" name="Date Placeholder 3" hidden="1"/>
          <p:cNvSpPr>
            <a:spLocks noGrp="1"/>
          </p:cNvSpPr>
          <p:nvPr>
            <p:ph type="dt" idx="10"/>
          </p:nvPr>
        </p:nvSpPr>
        <p:spPr/>
        <p:txBody>
          <a:bodyPr/>
          <a:lstStyle/>
          <a:p>
            <a:pPr defTabSz="914126" fontAlgn="auto">
              <a:buClrTx/>
              <a:buFont typeface="Arial"/>
              <a:buNone/>
              <a:defRPr/>
            </a:pPr>
            <a:endParaRPr lang="en-US">
              <a:solidFill>
                <a:srgbClr val="4D4D4F">
                  <a:tint val="75000"/>
                </a:srgbClr>
              </a:solidFill>
              <a:latin typeface="Calibri"/>
              <a:cs typeface="Arial"/>
              <a:sym typeface="Arial"/>
            </a:endParaRPr>
          </a:p>
        </p:txBody>
      </p:sp>
      <p:sp>
        <p:nvSpPr>
          <p:cNvPr id="2" name="Footer Placeholder 1" hidden="1"/>
          <p:cNvSpPr>
            <a:spLocks noGrp="1"/>
          </p:cNvSpPr>
          <p:nvPr>
            <p:ph type="ftr" sz="quarter" idx="11"/>
          </p:nvPr>
        </p:nvSpPr>
        <p:spPr/>
        <p:txBody>
          <a:bodyPr/>
          <a:lstStyle/>
          <a:p>
            <a:pPr defTabSz="914126" fontAlgn="auto">
              <a:spcBef>
                <a:spcPts val="0"/>
              </a:spcBef>
              <a:spcAft>
                <a:spcPts val="0"/>
              </a:spcAft>
              <a:buClrTx/>
              <a:buSzTx/>
              <a:buFont typeface="Arial"/>
              <a:buNone/>
              <a:defRPr/>
            </a:pPr>
            <a:r>
              <a:rPr lang="en-US" smtClean="0">
                <a:solidFill>
                  <a:srgbClr val="FFFFFF">
                    <a:lumMod val="75000"/>
                  </a:srgbClr>
                </a:solidFill>
                <a:cs typeface="Arial"/>
                <a:sym typeface="Arial"/>
              </a:rPr>
              <a:t> [Internal Use] for Check Point employees​</a:t>
            </a:r>
            <a:endParaRPr lang="en-US">
              <a:solidFill>
                <a:srgbClr val="FFFFFF">
                  <a:lumMod val="75000"/>
                </a:srgbClr>
              </a:solidFill>
              <a:cs typeface="Arial"/>
              <a:sym typeface="Arial"/>
            </a:endParaRPr>
          </a:p>
        </p:txBody>
      </p:sp>
      <p:sp>
        <p:nvSpPr>
          <p:cNvPr id="54" name="Google Shape;5163;p40">
            <a:extLst>
              <a:ext uri="{FF2B5EF4-FFF2-40B4-BE49-F238E27FC236}">
                <a16:creationId xmlns="" xmlns:a16="http://schemas.microsoft.com/office/drawing/2014/main" id="{FC3A97B9-9C12-41E4-BCDC-CED2267C4F4E}"/>
              </a:ext>
            </a:extLst>
          </p:cNvPr>
          <p:cNvSpPr/>
          <p:nvPr/>
        </p:nvSpPr>
        <p:spPr>
          <a:xfrm>
            <a:off x="3850254" y="3355845"/>
            <a:ext cx="1301047" cy="300578"/>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a:solidFill>
                  <a:srgbClr val="7D0085"/>
                </a:solidFill>
                <a:latin typeface="Arial"/>
                <a:cs typeface="Arial"/>
                <a:sym typeface="Arial"/>
              </a:rPr>
              <a:t>All vectors</a:t>
            </a:r>
            <a:endParaRPr sz="1600" b="1" cap="all" dirty="0">
              <a:solidFill>
                <a:srgbClr val="7D0085"/>
              </a:solidFill>
              <a:latin typeface="Arial"/>
              <a:cs typeface="Arial"/>
              <a:sym typeface="Arial"/>
            </a:endParaRPr>
          </a:p>
        </p:txBody>
      </p:sp>
      <p:cxnSp>
        <p:nvCxnSpPr>
          <p:cNvPr id="56" name="Google Shape;5162;p40"/>
          <p:cNvCxnSpPr>
            <a:cxnSpLocks/>
          </p:cNvCxnSpPr>
          <p:nvPr/>
        </p:nvCxnSpPr>
        <p:spPr>
          <a:xfrm>
            <a:off x="5133676" y="1651749"/>
            <a:ext cx="0" cy="971747"/>
          </a:xfrm>
          <a:prstGeom prst="straightConnector1">
            <a:avLst/>
          </a:prstGeom>
          <a:solidFill>
            <a:schemeClr val="lt1"/>
          </a:solidFill>
          <a:ln w="19050" cap="rnd" cmpd="sng">
            <a:solidFill>
              <a:srgbClr val="6A0834"/>
            </a:solidFill>
            <a:prstDash val="solid"/>
            <a:round/>
            <a:headEnd type="none" w="sm" len="sm"/>
            <a:tailEnd type="none" w="sm" len="sm"/>
          </a:ln>
        </p:spPr>
      </p:cxnSp>
      <p:sp>
        <p:nvSpPr>
          <p:cNvPr id="57" name="Google Shape;5163;p40"/>
          <p:cNvSpPr/>
          <p:nvPr/>
        </p:nvSpPr>
        <p:spPr>
          <a:xfrm>
            <a:off x="3852899" y="1993878"/>
            <a:ext cx="1328068" cy="302380"/>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a:solidFill>
                  <a:srgbClr val="6A0834"/>
                </a:solidFill>
                <a:latin typeface="Arial"/>
                <a:cs typeface="Arial"/>
                <a:sym typeface="Arial"/>
              </a:rPr>
              <a:t>All threats</a:t>
            </a:r>
            <a:endParaRPr sz="1798" b="1" cap="all" dirty="0">
              <a:solidFill>
                <a:srgbClr val="6A0834"/>
              </a:solidFill>
              <a:latin typeface="Calibri"/>
              <a:cs typeface="Arial"/>
              <a:sym typeface="Arial"/>
            </a:endParaRPr>
          </a:p>
        </p:txBody>
      </p:sp>
      <p:sp>
        <p:nvSpPr>
          <p:cNvPr id="75" name="TextBox 74"/>
          <p:cNvSpPr txBox="1"/>
          <p:nvPr/>
        </p:nvSpPr>
        <p:spPr bwMode="auto">
          <a:xfrm>
            <a:off x="10797119" y="1693859"/>
            <a:ext cx="1151229" cy="430863"/>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Business Email</a:t>
            </a:r>
          </a:p>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Compromise</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14" name="TextBox 113"/>
          <p:cNvSpPr txBox="1"/>
          <p:nvPr/>
        </p:nvSpPr>
        <p:spPr bwMode="auto">
          <a:xfrm>
            <a:off x="10797120" y="2171863"/>
            <a:ext cx="880140"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Bot attacks</a:t>
            </a:r>
          </a:p>
        </p:txBody>
      </p:sp>
      <p:sp>
        <p:nvSpPr>
          <p:cNvPr id="118" name="TextBox 117"/>
          <p:cNvSpPr txBox="1"/>
          <p:nvPr/>
        </p:nvSpPr>
        <p:spPr bwMode="auto">
          <a:xfrm>
            <a:off x="7220367" y="1778519"/>
            <a:ext cx="876708" cy="261542"/>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Zero-days</a:t>
            </a:r>
          </a:p>
        </p:txBody>
      </p:sp>
      <p:sp>
        <p:nvSpPr>
          <p:cNvPr id="120" name="TextBox 119"/>
          <p:cNvSpPr txBox="1"/>
          <p:nvPr/>
        </p:nvSpPr>
        <p:spPr bwMode="auto">
          <a:xfrm>
            <a:off x="7211505" y="2171863"/>
            <a:ext cx="1016360"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Ransomware</a:t>
            </a:r>
          </a:p>
        </p:txBody>
      </p:sp>
      <p:sp>
        <p:nvSpPr>
          <p:cNvPr id="119" name="TextBox 118"/>
          <p:cNvSpPr txBox="1"/>
          <p:nvPr/>
        </p:nvSpPr>
        <p:spPr bwMode="auto">
          <a:xfrm>
            <a:off x="9070760" y="1774308"/>
            <a:ext cx="1016360"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Data leakage</a:t>
            </a:r>
          </a:p>
        </p:txBody>
      </p:sp>
      <p:sp>
        <p:nvSpPr>
          <p:cNvPr id="143" name="TextBox 142"/>
          <p:cNvSpPr txBox="1"/>
          <p:nvPr/>
        </p:nvSpPr>
        <p:spPr bwMode="auto">
          <a:xfrm>
            <a:off x="9067272" y="2171863"/>
            <a:ext cx="1598344" cy="261542"/>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Account take-over</a:t>
            </a:r>
          </a:p>
        </p:txBody>
      </p:sp>
      <p:sp>
        <p:nvSpPr>
          <p:cNvPr id="144" name="TextBox 143"/>
          <p:cNvSpPr txBox="1"/>
          <p:nvPr/>
        </p:nvSpPr>
        <p:spPr bwMode="auto">
          <a:xfrm>
            <a:off x="5514200" y="2171863"/>
            <a:ext cx="727894"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Phishing</a:t>
            </a:r>
          </a:p>
        </p:txBody>
      </p:sp>
      <p:sp>
        <p:nvSpPr>
          <p:cNvPr id="145" name="TextBox 144"/>
          <p:cNvSpPr txBox="1"/>
          <p:nvPr/>
        </p:nvSpPr>
        <p:spPr bwMode="auto">
          <a:xfrm>
            <a:off x="5509317" y="1795999"/>
            <a:ext cx="718279"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Malware</a:t>
            </a:r>
          </a:p>
        </p:txBody>
      </p:sp>
      <p:sp>
        <p:nvSpPr>
          <p:cNvPr id="165" name="Google Shape;5163;p40">
            <a:extLst>
              <a:ext uri="{FF2B5EF4-FFF2-40B4-BE49-F238E27FC236}">
                <a16:creationId xmlns="" xmlns:a16="http://schemas.microsoft.com/office/drawing/2014/main" id="{F354AAB1-BE6A-4C26-AF84-194F3AFEA033}"/>
              </a:ext>
            </a:extLst>
          </p:cNvPr>
          <p:cNvSpPr/>
          <p:nvPr/>
        </p:nvSpPr>
        <p:spPr>
          <a:xfrm>
            <a:off x="3852899" y="4899567"/>
            <a:ext cx="1159667" cy="361370"/>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a:solidFill>
                  <a:srgbClr val="D51067"/>
                </a:solidFill>
                <a:latin typeface="Arial"/>
                <a:cs typeface="Arial"/>
                <a:sym typeface="Arial"/>
              </a:rPr>
              <a:t>ALL Devices</a:t>
            </a:r>
            <a:endParaRPr sz="1798" b="1" cap="all" dirty="0">
              <a:solidFill>
                <a:srgbClr val="D51067"/>
              </a:solidFill>
              <a:latin typeface="Calibri"/>
              <a:cs typeface="Arial"/>
              <a:sym typeface="Arial"/>
            </a:endParaRPr>
          </a:p>
        </p:txBody>
      </p:sp>
      <p:grpSp>
        <p:nvGrpSpPr>
          <p:cNvPr id="183" name="Group 182">
            <a:extLst>
              <a:ext uri="{FF2B5EF4-FFF2-40B4-BE49-F238E27FC236}">
                <a16:creationId xmlns="" xmlns:a16="http://schemas.microsoft.com/office/drawing/2014/main" id="{4B9E4421-4599-47D5-8729-73E4617F29A2}"/>
              </a:ext>
            </a:extLst>
          </p:cNvPr>
          <p:cNvGrpSpPr/>
          <p:nvPr/>
        </p:nvGrpSpPr>
        <p:grpSpPr>
          <a:xfrm>
            <a:off x="593228" y="2282576"/>
            <a:ext cx="2383352" cy="2613615"/>
            <a:chOff x="-1429655" y="2004674"/>
            <a:chExt cx="3671122" cy="4025800"/>
          </a:xfrm>
        </p:grpSpPr>
        <p:sp>
          <p:nvSpPr>
            <p:cNvPr id="186" name="Freeform: Shape 152">
              <a:extLst>
                <a:ext uri="{FF2B5EF4-FFF2-40B4-BE49-F238E27FC236}">
                  <a16:creationId xmlns="" xmlns:a16="http://schemas.microsoft.com/office/drawing/2014/main" id="{B1DA73EF-3AFB-4380-B035-810D652BEE34}"/>
                </a:ext>
              </a:extLst>
            </p:cNvPr>
            <p:cNvSpPr/>
            <p:nvPr/>
          </p:nvSpPr>
          <p:spPr>
            <a:xfrm>
              <a:off x="-1061320" y="2727198"/>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dirty="0">
                <a:solidFill>
                  <a:srgbClr val="4D4D4F"/>
                </a:solidFill>
                <a:latin typeface="Calibri"/>
                <a:cs typeface="Arial"/>
                <a:sym typeface="Arial"/>
              </a:endParaRPr>
            </a:p>
          </p:txBody>
        </p:sp>
        <p:sp>
          <p:nvSpPr>
            <p:cNvPr id="187" name="Freeform: Shape 153">
              <a:extLst>
                <a:ext uri="{FF2B5EF4-FFF2-40B4-BE49-F238E27FC236}">
                  <a16:creationId xmlns="" xmlns:a16="http://schemas.microsoft.com/office/drawing/2014/main" id="{8B615270-802B-407A-8CED-BE2A200751FB}"/>
                </a:ext>
              </a:extLst>
            </p:cNvPr>
            <p:cNvSpPr/>
            <p:nvPr/>
          </p:nvSpPr>
          <p:spPr>
            <a:xfrm rot="16480344">
              <a:off x="-1429654" y="2359426"/>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a:solidFill>
                  <a:srgbClr val="4D4D4F"/>
                </a:solidFill>
                <a:latin typeface="Calibri"/>
                <a:cs typeface="Arial"/>
                <a:sym typeface="Arial"/>
              </a:endParaRPr>
            </a:p>
          </p:txBody>
        </p:sp>
        <p:sp>
          <p:nvSpPr>
            <p:cNvPr id="188" name="Freeform: Shape 154">
              <a:extLst>
                <a:ext uri="{FF2B5EF4-FFF2-40B4-BE49-F238E27FC236}">
                  <a16:creationId xmlns="" xmlns:a16="http://schemas.microsoft.com/office/drawing/2014/main" id="{6E55DDA0-258B-4FA5-88BA-360D75CE5CDF}"/>
                </a:ext>
              </a:extLst>
            </p:cNvPr>
            <p:cNvSpPr/>
            <p:nvPr/>
          </p:nvSpPr>
          <p:spPr>
            <a:xfrm>
              <a:off x="-1222133" y="2004674"/>
              <a:ext cx="3463600"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a:solidFill>
                  <a:srgbClr val="4D4D4F"/>
                </a:solidFill>
                <a:latin typeface="Calibri"/>
                <a:cs typeface="Arial"/>
                <a:sym typeface="Arial"/>
              </a:endParaRPr>
            </a:p>
          </p:txBody>
        </p:sp>
      </p:grpSp>
      <p:pic>
        <p:nvPicPr>
          <p:cNvPr id="185" name="Picture 184" descr="Logo&#10;&#10;Description automatically generated">
            <a:extLst>
              <a:ext uri="{FF2B5EF4-FFF2-40B4-BE49-F238E27FC236}">
                <a16:creationId xmlns="" xmlns:a16="http://schemas.microsoft.com/office/drawing/2014/main" id="{DB2933D5-85B9-4EF3-AF50-109274557587}"/>
              </a:ext>
            </a:extLst>
          </p:cNvPr>
          <p:cNvPicPr>
            <a:picLocks noChangeAspect="1"/>
          </p:cNvPicPr>
          <p:nvPr/>
        </p:nvPicPr>
        <p:blipFill rotWithShape="1">
          <a:blip r:embed="rId3" cstate="screen">
            <a:alphaModFix amt="85000"/>
            <a:extLst>
              <a:ext uri="{28A0092B-C50C-407E-A947-70E740481C1C}">
                <a14:useLocalDpi xmlns:a14="http://schemas.microsoft.com/office/drawing/2010/main" val="0"/>
              </a:ext>
            </a:extLst>
          </a:blip>
          <a:srcRect/>
          <a:stretch/>
        </p:blipFill>
        <p:spPr>
          <a:xfrm>
            <a:off x="509116" y="487733"/>
            <a:ext cx="434039" cy="432283"/>
          </a:xfrm>
          <a:prstGeom prst="rect">
            <a:avLst/>
          </a:prstGeom>
        </p:spPr>
      </p:pic>
      <p:cxnSp>
        <p:nvCxnSpPr>
          <p:cNvPr id="115" name="Google Shape;5162;p40">
            <a:extLst>
              <a:ext uri="{FF2B5EF4-FFF2-40B4-BE49-F238E27FC236}">
                <a16:creationId xmlns="" xmlns:a16="http://schemas.microsoft.com/office/drawing/2014/main" id="{7D7AFF1D-EFD7-45A7-8CDA-A793369DDCF4}"/>
              </a:ext>
            </a:extLst>
          </p:cNvPr>
          <p:cNvCxnSpPr>
            <a:cxnSpLocks/>
          </p:cNvCxnSpPr>
          <p:nvPr/>
        </p:nvCxnSpPr>
        <p:spPr>
          <a:xfrm>
            <a:off x="5131032" y="3056701"/>
            <a:ext cx="0" cy="971747"/>
          </a:xfrm>
          <a:prstGeom prst="straightConnector1">
            <a:avLst/>
          </a:prstGeom>
          <a:solidFill>
            <a:schemeClr val="lt1"/>
          </a:solidFill>
          <a:ln w="19050" cap="rnd" cmpd="sng">
            <a:solidFill>
              <a:srgbClr val="7D0085"/>
            </a:solidFill>
            <a:prstDash val="solid"/>
            <a:round/>
            <a:headEnd type="none" w="sm" len="sm"/>
            <a:tailEnd type="none" w="sm" len="sm"/>
          </a:ln>
        </p:spPr>
      </p:cxnSp>
      <p:cxnSp>
        <p:nvCxnSpPr>
          <p:cNvPr id="121" name="Google Shape;5162;p40">
            <a:extLst>
              <a:ext uri="{FF2B5EF4-FFF2-40B4-BE49-F238E27FC236}">
                <a16:creationId xmlns="" xmlns:a16="http://schemas.microsoft.com/office/drawing/2014/main" id="{32703C52-FCE1-4181-A0C2-A70C70AB6F4F}"/>
              </a:ext>
            </a:extLst>
          </p:cNvPr>
          <p:cNvCxnSpPr>
            <a:cxnSpLocks/>
          </p:cNvCxnSpPr>
          <p:nvPr/>
        </p:nvCxnSpPr>
        <p:spPr>
          <a:xfrm>
            <a:off x="5119923" y="4522155"/>
            <a:ext cx="0" cy="971747"/>
          </a:xfrm>
          <a:prstGeom prst="straightConnector1">
            <a:avLst/>
          </a:prstGeom>
          <a:solidFill>
            <a:schemeClr val="lt1"/>
          </a:solidFill>
          <a:ln w="19050" cap="rnd" cmpd="sng">
            <a:solidFill>
              <a:srgbClr val="C83767"/>
            </a:solidFill>
            <a:prstDash val="solid"/>
            <a:round/>
            <a:headEnd type="none" w="sm" len="sm"/>
            <a:tailEnd type="none" w="sm" len="sm"/>
          </a:ln>
        </p:spPr>
      </p:cxnSp>
      <p:grpSp>
        <p:nvGrpSpPr>
          <p:cNvPr id="22" name="Group 21">
            <a:extLst>
              <a:ext uri="{FF2B5EF4-FFF2-40B4-BE49-F238E27FC236}">
                <a16:creationId xmlns="" xmlns:a16="http://schemas.microsoft.com/office/drawing/2014/main" id="{7D27250C-670E-47F5-8845-4DBDC69BA771}"/>
              </a:ext>
            </a:extLst>
          </p:cNvPr>
          <p:cNvGrpSpPr/>
          <p:nvPr/>
        </p:nvGrpSpPr>
        <p:grpSpPr>
          <a:xfrm>
            <a:off x="2275890" y="2088810"/>
            <a:ext cx="1372403" cy="995623"/>
            <a:chOff x="2274896" y="2299475"/>
            <a:chExt cx="1228560" cy="995882"/>
          </a:xfrm>
        </p:grpSpPr>
        <p:cxnSp>
          <p:nvCxnSpPr>
            <p:cNvPr id="18" name="Straight Connector 17">
              <a:extLst>
                <a:ext uri="{FF2B5EF4-FFF2-40B4-BE49-F238E27FC236}">
                  <a16:creationId xmlns="" xmlns:a16="http://schemas.microsoft.com/office/drawing/2014/main" id="{AA4C86DF-CC0A-4D06-948F-8D9972934023}"/>
                </a:ext>
              </a:extLst>
            </p:cNvPr>
            <p:cNvCxnSpPr/>
            <p:nvPr/>
          </p:nvCxnSpPr>
          <p:spPr bwMode="auto">
            <a:xfrm flipV="1">
              <a:off x="2274896" y="2299475"/>
              <a:ext cx="842166" cy="995882"/>
            </a:xfrm>
            <a:prstGeom prst="line">
              <a:avLst/>
            </a:prstGeom>
            <a:solidFill>
              <a:schemeClr val="bg1"/>
            </a:solidFill>
            <a:ln w="3175"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Connector 129">
              <a:extLst>
                <a:ext uri="{FF2B5EF4-FFF2-40B4-BE49-F238E27FC236}">
                  <a16:creationId xmlns="" xmlns:a16="http://schemas.microsoft.com/office/drawing/2014/main" id="{ED5AEBC3-F59A-4034-A1E3-402B0D0650D5}"/>
                </a:ext>
              </a:extLst>
            </p:cNvPr>
            <p:cNvCxnSpPr/>
            <p:nvPr/>
          </p:nvCxnSpPr>
          <p:spPr bwMode="auto">
            <a:xfrm>
              <a:off x="3117062" y="2299475"/>
              <a:ext cx="386394" cy="0"/>
            </a:xfrm>
            <a:prstGeom prst="line">
              <a:avLst/>
            </a:prstGeom>
            <a:solidFill>
              <a:schemeClr val="bg1"/>
            </a:solidFill>
            <a:ln w="3175"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1" name="Straight Connector 130">
            <a:extLst>
              <a:ext uri="{FF2B5EF4-FFF2-40B4-BE49-F238E27FC236}">
                <a16:creationId xmlns="" xmlns:a16="http://schemas.microsoft.com/office/drawing/2014/main" id="{77EDFE7C-42C0-45F3-9781-29A605638D14}"/>
              </a:ext>
            </a:extLst>
          </p:cNvPr>
          <p:cNvCxnSpPr/>
          <p:nvPr/>
        </p:nvCxnSpPr>
        <p:spPr bwMode="auto">
          <a:xfrm>
            <a:off x="2667799" y="3487059"/>
            <a:ext cx="980495" cy="0"/>
          </a:xfrm>
          <a:prstGeom prst="line">
            <a:avLst/>
          </a:prstGeom>
          <a:solidFill>
            <a:schemeClr val="bg1"/>
          </a:solidFill>
          <a:ln w="3175" cap="flat" cmpd="sng" algn="ctr">
            <a:solidFill>
              <a:srgbClr val="8500C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 xmlns:a16="http://schemas.microsoft.com/office/drawing/2014/main" id="{6BC9707C-C8A7-4C06-8D0B-19193705183E}"/>
              </a:ext>
            </a:extLst>
          </p:cNvPr>
          <p:cNvGrpSpPr/>
          <p:nvPr/>
        </p:nvGrpSpPr>
        <p:grpSpPr>
          <a:xfrm flipV="1">
            <a:off x="2667800" y="4326224"/>
            <a:ext cx="998193" cy="781316"/>
            <a:chOff x="2274896" y="2299475"/>
            <a:chExt cx="1228560" cy="995882"/>
          </a:xfrm>
        </p:grpSpPr>
        <p:cxnSp>
          <p:nvCxnSpPr>
            <p:cNvPr id="133" name="Straight Connector 132">
              <a:extLst>
                <a:ext uri="{FF2B5EF4-FFF2-40B4-BE49-F238E27FC236}">
                  <a16:creationId xmlns="" xmlns:a16="http://schemas.microsoft.com/office/drawing/2014/main" id="{BDB066BB-776F-4CE9-9F6A-A0846D73E4A6}"/>
                </a:ext>
              </a:extLst>
            </p:cNvPr>
            <p:cNvCxnSpPr/>
            <p:nvPr/>
          </p:nvCxnSpPr>
          <p:spPr bwMode="auto">
            <a:xfrm flipV="1">
              <a:off x="2274896" y="2299475"/>
              <a:ext cx="842166" cy="995882"/>
            </a:xfrm>
            <a:prstGeom prst="line">
              <a:avLst/>
            </a:prstGeom>
            <a:solidFill>
              <a:schemeClr val="bg1"/>
            </a:solidFill>
            <a:ln w="3175" cap="flat" cmpd="sng" algn="ctr">
              <a:solidFill>
                <a:srgbClr val="C83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Straight Connector 133">
              <a:extLst>
                <a:ext uri="{FF2B5EF4-FFF2-40B4-BE49-F238E27FC236}">
                  <a16:creationId xmlns="" xmlns:a16="http://schemas.microsoft.com/office/drawing/2014/main" id="{717589DD-4364-4D36-BF57-17F17C7F7EB2}"/>
                </a:ext>
              </a:extLst>
            </p:cNvPr>
            <p:cNvCxnSpPr/>
            <p:nvPr/>
          </p:nvCxnSpPr>
          <p:spPr bwMode="auto">
            <a:xfrm>
              <a:off x="3117062" y="2299475"/>
              <a:ext cx="386394" cy="0"/>
            </a:xfrm>
            <a:prstGeom prst="line">
              <a:avLst/>
            </a:prstGeom>
            <a:solidFill>
              <a:schemeClr val="bg1"/>
            </a:solidFill>
            <a:ln w="3175" cap="flat" cmpd="sng" algn="ctr">
              <a:solidFill>
                <a:srgbClr val="C83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 name="Group 27">
            <a:extLst>
              <a:ext uri="{FF2B5EF4-FFF2-40B4-BE49-F238E27FC236}">
                <a16:creationId xmlns="" xmlns:a16="http://schemas.microsoft.com/office/drawing/2014/main" id="{2751924F-EBD4-4A33-BD27-F65CD0D3D17E}"/>
              </a:ext>
            </a:extLst>
          </p:cNvPr>
          <p:cNvGrpSpPr/>
          <p:nvPr/>
        </p:nvGrpSpPr>
        <p:grpSpPr>
          <a:xfrm>
            <a:off x="5299787" y="1827949"/>
            <a:ext cx="144932" cy="152809"/>
            <a:chOff x="12851044" y="2040559"/>
            <a:chExt cx="2340000" cy="2467172"/>
          </a:xfrm>
        </p:grpSpPr>
        <p:sp>
          <p:nvSpPr>
            <p:cNvPr id="135" name="Freeform 337">
              <a:extLst>
                <a:ext uri="{FF2B5EF4-FFF2-40B4-BE49-F238E27FC236}">
                  <a16:creationId xmlns="" xmlns:a16="http://schemas.microsoft.com/office/drawing/2014/main" id="{8489B01F-EAA7-4C36-9A6D-BD2BAFCD2323}"/>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7" name="Group 26">
              <a:extLst>
                <a:ext uri="{FF2B5EF4-FFF2-40B4-BE49-F238E27FC236}">
                  <a16:creationId xmlns="" xmlns:a16="http://schemas.microsoft.com/office/drawing/2014/main" id="{9350463E-6609-43AE-AD60-AF5477E0D24D}"/>
                </a:ext>
              </a:extLst>
            </p:cNvPr>
            <p:cNvGrpSpPr/>
            <p:nvPr/>
          </p:nvGrpSpPr>
          <p:grpSpPr>
            <a:xfrm>
              <a:off x="12940066" y="2040559"/>
              <a:ext cx="1554463" cy="1766590"/>
              <a:chOff x="12940066" y="2040559"/>
              <a:chExt cx="1554463" cy="1766590"/>
            </a:xfrm>
          </p:grpSpPr>
          <p:sp>
            <p:nvSpPr>
              <p:cNvPr id="136" name="Freeform 340">
                <a:extLst>
                  <a:ext uri="{FF2B5EF4-FFF2-40B4-BE49-F238E27FC236}">
                    <a16:creationId xmlns="" xmlns:a16="http://schemas.microsoft.com/office/drawing/2014/main" id="{22475CD9-D8D2-4812-8EAE-9787C035287E}"/>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37" name="Freeform 340">
                <a:extLst>
                  <a:ext uri="{FF2B5EF4-FFF2-40B4-BE49-F238E27FC236}">
                    <a16:creationId xmlns="" xmlns:a16="http://schemas.microsoft.com/office/drawing/2014/main" id="{87D6959C-8FA1-4B4A-AD39-57FD3553DCB7}"/>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42" name="Group 141">
            <a:extLst>
              <a:ext uri="{FF2B5EF4-FFF2-40B4-BE49-F238E27FC236}">
                <a16:creationId xmlns="" xmlns:a16="http://schemas.microsoft.com/office/drawing/2014/main" id="{4F200AE2-BAB5-4A86-A9C4-58229FC4C016}"/>
              </a:ext>
            </a:extLst>
          </p:cNvPr>
          <p:cNvGrpSpPr/>
          <p:nvPr/>
        </p:nvGrpSpPr>
        <p:grpSpPr>
          <a:xfrm>
            <a:off x="5299787" y="2215794"/>
            <a:ext cx="144932" cy="152809"/>
            <a:chOff x="12851044" y="2040559"/>
            <a:chExt cx="2340000" cy="2467172"/>
          </a:xfrm>
        </p:grpSpPr>
        <p:sp>
          <p:nvSpPr>
            <p:cNvPr id="181"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89" name="Group 188">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90"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92"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93" name="Group 192">
            <a:extLst>
              <a:ext uri="{FF2B5EF4-FFF2-40B4-BE49-F238E27FC236}">
                <a16:creationId xmlns="" xmlns:a16="http://schemas.microsoft.com/office/drawing/2014/main" id="{1D892593-DC13-4D21-A0E3-F1C9B340C349}"/>
              </a:ext>
            </a:extLst>
          </p:cNvPr>
          <p:cNvGrpSpPr/>
          <p:nvPr/>
        </p:nvGrpSpPr>
        <p:grpSpPr>
          <a:xfrm>
            <a:off x="6968750" y="1834108"/>
            <a:ext cx="144932" cy="152809"/>
            <a:chOff x="12851044" y="2040559"/>
            <a:chExt cx="2340000" cy="2467172"/>
          </a:xfrm>
        </p:grpSpPr>
        <p:sp>
          <p:nvSpPr>
            <p:cNvPr id="194" name="Freeform 337">
              <a:extLst>
                <a:ext uri="{FF2B5EF4-FFF2-40B4-BE49-F238E27FC236}">
                  <a16:creationId xmlns="" xmlns:a16="http://schemas.microsoft.com/office/drawing/2014/main" id="{EBFAA722-2DDC-46A9-A71E-A80C6B16786F}"/>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95" name="Group 194">
              <a:extLst>
                <a:ext uri="{FF2B5EF4-FFF2-40B4-BE49-F238E27FC236}">
                  <a16:creationId xmlns="" xmlns:a16="http://schemas.microsoft.com/office/drawing/2014/main" id="{0A3FAC39-7B0E-4A7D-A3C6-4D8455EA97E8}"/>
                </a:ext>
              </a:extLst>
            </p:cNvPr>
            <p:cNvGrpSpPr/>
            <p:nvPr/>
          </p:nvGrpSpPr>
          <p:grpSpPr>
            <a:xfrm>
              <a:off x="12940066" y="2040559"/>
              <a:ext cx="1554463" cy="1766590"/>
              <a:chOff x="12940066" y="2040559"/>
              <a:chExt cx="1554463" cy="1766590"/>
            </a:xfrm>
          </p:grpSpPr>
          <p:sp>
            <p:nvSpPr>
              <p:cNvPr id="196" name="Freeform 340">
                <a:extLst>
                  <a:ext uri="{FF2B5EF4-FFF2-40B4-BE49-F238E27FC236}">
                    <a16:creationId xmlns="" xmlns:a16="http://schemas.microsoft.com/office/drawing/2014/main" id="{AC52FDE9-5098-4166-97E1-B3CDC5E1D36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97" name="Freeform 340">
                <a:extLst>
                  <a:ext uri="{FF2B5EF4-FFF2-40B4-BE49-F238E27FC236}">
                    <a16:creationId xmlns="" xmlns:a16="http://schemas.microsoft.com/office/drawing/2014/main" id="{1278F49A-1452-4635-A3DD-2DCD5277A4DF}"/>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98" name="Group 197">
            <a:extLst>
              <a:ext uri="{FF2B5EF4-FFF2-40B4-BE49-F238E27FC236}">
                <a16:creationId xmlns="" xmlns:a16="http://schemas.microsoft.com/office/drawing/2014/main" id="{102537F3-81D4-4072-B8AF-84690CF9623E}"/>
              </a:ext>
            </a:extLst>
          </p:cNvPr>
          <p:cNvGrpSpPr/>
          <p:nvPr/>
        </p:nvGrpSpPr>
        <p:grpSpPr>
          <a:xfrm>
            <a:off x="6968750" y="2215794"/>
            <a:ext cx="144932" cy="152809"/>
            <a:chOff x="12851044" y="2040559"/>
            <a:chExt cx="2340000" cy="2467172"/>
          </a:xfrm>
        </p:grpSpPr>
        <p:sp>
          <p:nvSpPr>
            <p:cNvPr id="199" name="Freeform 337">
              <a:extLst>
                <a:ext uri="{FF2B5EF4-FFF2-40B4-BE49-F238E27FC236}">
                  <a16:creationId xmlns="" xmlns:a16="http://schemas.microsoft.com/office/drawing/2014/main" id="{D3CF914B-5CFB-4518-BDBE-9672E7E8B8B6}"/>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00" name="Group 199">
              <a:extLst>
                <a:ext uri="{FF2B5EF4-FFF2-40B4-BE49-F238E27FC236}">
                  <a16:creationId xmlns="" xmlns:a16="http://schemas.microsoft.com/office/drawing/2014/main" id="{D6B4DF0E-91A2-4B30-B9A9-88B0F5FCA405}"/>
                </a:ext>
              </a:extLst>
            </p:cNvPr>
            <p:cNvGrpSpPr/>
            <p:nvPr/>
          </p:nvGrpSpPr>
          <p:grpSpPr>
            <a:xfrm>
              <a:off x="12940066" y="2040559"/>
              <a:ext cx="1554463" cy="1766590"/>
              <a:chOff x="12940066" y="2040559"/>
              <a:chExt cx="1554463" cy="1766590"/>
            </a:xfrm>
          </p:grpSpPr>
          <p:sp>
            <p:nvSpPr>
              <p:cNvPr id="201" name="Freeform 340">
                <a:extLst>
                  <a:ext uri="{FF2B5EF4-FFF2-40B4-BE49-F238E27FC236}">
                    <a16:creationId xmlns="" xmlns:a16="http://schemas.microsoft.com/office/drawing/2014/main" id="{B8E5CD88-C480-43BE-AC0D-C02045469107}"/>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02" name="Freeform 340">
                <a:extLst>
                  <a:ext uri="{FF2B5EF4-FFF2-40B4-BE49-F238E27FC236}">
                    <a16:creationId xmlns="" xmlns:a16="http://schemas.microsoft.com/office/drawing/2014/main" id="{D2DF5F8D-0B46-406E-B8EB-BFF969305ED9}"/>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03" name="Group 202">
            <a:extLst>
              <a:ext uri="{FF2B5EF4-FFF2-40B4-BE49-F238E27FC236}">
                <a16:creationId xmlns="" xmlns:a16="http://schemas.microsoft.com/office/drawing/2014/main" id="{02514A8A-D820-4DB5-B02E-218C507F1B0C}"/>
              </a:ext>
            </a:extLst>
          </p:cNvPr>
          <p:cNvGrpSpPr/>
          <p:nvPr/>
        </p:nvGrpSpPr>
        <p:grpSpPr>
          <a:xfrm>
            <a:off x="8819143" y="1858892"/>
            <a:ext cx="144932" cy="152809"/>
            <a:chOff x="12851044" y="2040559"/>
            <a:chExt cx="2340000" cy="2467172"/>
          </a:xfrm>
        </p:grpSpPr>
        <p:sp>
          <p:nvSpPr>
            <p:cNvPr id="204" name="Freeform 337">
              <a:extLst>
                <a:ext uri="{FF2B5EF4-FFF2-40B4-BE49-F238E27FC236}">
                  <a16:creationId xmlns="" xmlns:a16="http://schemas.microsoft.com/office/drawing/2014/main" id="{7687E1C3-2C45-4D2B-98FA-D6B657C0694E}"/>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05" name="Group 204">
              <a:extLst>
                <a:ext uri="{FF2B5EF4-FFF2-40B4-BE49-F238E27FC236}">
                  <a16:creationId xmlns="" xmlns:a16="http://schemas.microsoft.com/office/drawing/2014/main" id="{AAF79C59-F632-4DEC-9E3C-D67BF0157132}"/>
                </a:ext>
              </a:extLst>
            </p:cNvPr>
            <p:cNvGrpSpPr/>
            <p:nvPr/>
          </p:nvGrpSpPr>
          <p:grpSpPr>
            <a:xfrm>
              <a:off x="12940066" y="2040559"/>
              <a:ext cx="1554463" cy="1766590"/>
              <a:chOff x="12940066" y="2040559"/>
              <a:chExt cx="1554463" cy="1766590"/>
            </a:xfrm>
          </p:grpSpPr>
          <p:sp>
            <p:nvSpPr>
              <p:cNvPr id="206" name="Freeform 340">
                <a:extLst>
                  <a:ext uri="{FF2B5EF4-FFF2-40B4-BE49-F238E27FC236}">
                    <a16:creationId xmlns="" xmlns:a16="http://schemas.microsoft.com/office/drawing/2014/main" id="{B79E18DA-46E0-4399-AAFE-C76446435F1D}"/>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07" name="Freeform 340">
                <a:extLst>
                  <a:ext uri="{FF2B5EF4-FFF2-40B4-BE49-F238E27FC236}">
                    <a16:creationId xmlns="" xmlns:a16="http://schemas.microsoft.com/office/drawing/2014/main" id="{F7136594-1721-4B6D-A5BD-3C73B0D181DF}"/>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08" name="Group 207">
            <a:extLst>
              <a:ext uri="{FF2B5EF4-FFF2-40B4-BE49-F238E27FC236}">
                <a16:creationId xmlns="" xmlns:a16="http://schemas.microsoft.com/office/drawing/2014/main" id="{6856AFBA-494F-4DDC-9146-263D6AE783CF}"/>
              </a:ext>
            </a:extLst>
          </p:cNvPr>
          <p:cNvGrpSpPr/>
          <p:nvPr/>
        </p:nvGrpSpPr>
        <p:grpSpPr>
          <a:xfrm>
            <a:off x="8819143" y="2215794"/>
            <a:ext cx="144932" cy="152809"/>
            <a:chOff x="12851044" y="2040559"/>
            <a:chExt cx="2340000" cy="2467172"/>
          </a:xfrm>
        </p:grpSpPr>
        <p:sp>
          <p:nvSpPr>
            <p:cNvPr id="209" name="Freeform 337">
              <a:extLst>
                <a:ext uri="{FF2B5EF4-FFF2-40B4-BE49-F238E27FC236}">
                  <a16:creationId xmlns="" xmlns:a16="http://schemas.microsoft.com/office/drawing/2014/main" id="{A068B938-7082-4A74-8390-C1F259648C17}"/>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10" name="Group 209">
              <a:extLst>
                <a:ext uri="{FF2B5EF4-FFF2-40B4-BE49-F238E27FC236}">
                  <a16:creationId xmlns="" xmlns:a16="http://schemas.microsoft.com/office/drawing/2014/main" id="{DC44FAAC-7EDB-4AAC-A55A-56358C4EAE32}"/>
                </a:ext>
              </a:extLst>
            </p:cNvPr>
            <p:cNvGrpSpPr/>
            <p:nvPr/>
          </p:nvGrpSpPr>
          <p:grpSpPr>
            <a:xfrm>
              <a:off x="12940066" y="2040559"/>
              <a:ext cx="1554463" cy="1766590"/>
              <a:chOff x="12940066" y="2040559"/>
              <a:chExt cx="1554463" cy="1766590"/>
            </a:xfrm>
          </p:grpSpPr>
          <p:sp>
            <p:nvSpPr>
              <p:cNvPr id="211" name="Freeform 340">
                <a:extLst>
                  <a:ext uri="{FF2B5EF4-FFF2-40B4-BE49-F238E27FC236}">
                    <a16:creationId xmlns="" xmlns:a16="http://schemas.microsoft.com/office/drawing/2014/main" id="{4887C16E-6DB3-496C-9F19-EDC88AF6375B}"/>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12" name="Freeform 340">
                <a:extLst>
                  <a:ext uri="{FF2B5EF4-FFF2-40B4-BE49-F238E27FC236}">
                    <a16:creationId xmlns="" xmlns:a16="http://schemas.microsoft.com/office/drawing/2014/main" id="{BBD80295-B758-415A-99F5-0B5C792409E3}"/>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13" name="Group 212">
            <a:extLst>
              <a:ext uri="{FF2B5EF4-FFF2-40B4-BE49-F238E27FC236}">
                <a16:creationId xmlns="" xmlns:a16="http://schemas.microsoft.com/office/drawing/2014/main" id="{27534D1A-8126-4004-98B5-085A8F8164FA}"/>
              </a:ext>
            </a:extLst>
          </p:cNvPr>
          <p:cNvGrpSpPr/>
          <p:nvPr/>
        </p:nvGrpSpPr>
        <p:grpSpPr>
          <a:xfrm>
            <a:off x="10531948" y="1838510"/>
            <a:ext cx="144932" cy="152809"/>
            <a:chOff x="12851044" y="2040559"/>
            <a:chExt cx="2340000" cy="2467172"/>
          </a:xfrm>
        </p:grpSpPr>
        <p:sp>
          <p:nvSpPr>
            <p:cNvPr id="214"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15" name="Group 214">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16"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17"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18" name="Group 217">
            <a:extLst>
              <a:ext uri="{FF2B5EF4-FFF2-40B4-BE49-F238E27FC236}">
                <a16:creationId xmlns="" xmlns:a16="http://schemas.microsoft.com/office/drawing/2014/main" id="{8C026F2B-9DCB-4D11-A59E-77E8460D8700}"/>
              </a:ext>
            </a:extLst>
          </p:cNvPr>
          <p:cNvGrpSpPr/>
          <p:nvPr/>
        </p:nvGrpSpPr>
        <p:grpSpPr>
          <a:xfrm>
            <a:off x="10531948" y="2215794"/>
            <a:ext cx="144932" cy="152809"/>
            <a:chOff x="12851044" y="2040559"/>
            <a:chExt cx="2340000" cy="2467172"/>
          </a:xfrm>
        </p:grpSpPr>
        <p:sp>
          <p:nvSpPr>
            <p:cNvPr id="219" name="Freeform 337">
              <a:extLst>
                <a:ext uri="{FF2B5EF4-FFF2-40B4-BE49-F238E27FC236}">
                  <a16:creationId xmlns="" xmlns:a16="http://schemas.microsoft.com/office/drawing/2014/main" id="{D898C52D-8751-4BAE-A3E6-591E6F059E0B}"/>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20" name="Group 219">
              <a:extLst>
                <a:ext uri="{FF2B5EF4-FFF2-40B4-BE49-F238E27FC236}">
                  <a16:creationId xmlns="" xmlns:a16="http://schemas.microsoft.com/office/drawing/2014/main" id="{A6A07CEB-AE41-430C-8305-9C61136F730E}"/>
                </a:ext>
              </a:extLst>
            </p:cNvPr>
            <p:cNvGrpSpPr/>
            <p:nvPr/>
          </p:nvGrpSpPr>
          <p:grpSpPr>
            <a:xfrm>
              <a:off x="12940066" y="2040559"/>
              <a:ext cx="1554463" cy="1766590"/>
              <a:chOff x="12940066" y="2040559"/>
              <a:chExt cx="1554463" cy="1766590"/>
            </a:xfrm>
          </p:grpSpPr>
          <p:sp>
            <p:nvSpPr>
              <p:cNvPr id="221" name="Freeform 340">
                <a:extLst>
                  <a:ext uri="{FF2B5EF4-FFF2-40B4-BE49-F238E27FC236}">
                    <a16:creationId xmlns="" xmlns:a16="http://schemas.microsoft.com/office/drawing/2014/main" id="{A5517F91-B45B-4810-A9CD-2D34FF3B6BE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22" name="Freeform 340">
                <a:extLst>
                  <a:ext uri="{FF2B5EF4-FFF2-40B4-BE49-F238E27FC236}">
                    <a16:creationId xmlns="" xmlns:a16="http://schemas.microsoft.com/office/drawing/2014/main" id="{0522C35E-B35E-4D63-B92D-AE0131A3E9D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22" name="Group 121">
            <a:extLst>
              <a:ext uri="{FF2B5EF4-FFF2-40B4-BE49-F238E27FC236}">
                <a16:creationId xmlns="" xmlns:a16="http://schemas.microsoft.com/office/drawing/2014/main" id="{5744D03F-7D8F-4231-8477-AD2D540C6CD7}"/>
              </a:ext>
            </a:extLst>
          </p:cNvPr>
          <p:cNvGrpSpPr/>
          <p:nvPr/>
        </p:nvGrpSpPr>
        <p:grpSpPr>
          <a:xfrm>
            <a:off x="5422871" y="4693471"/>
            <a:ext cx="684054" cy="477177"/>
            <a:chOff x="2576513" y="1664175"/>
            <a:chExt cx="584200" cy="482126"/>
          </a:xfrm>
          <a:noFill/>
        </p:grpSpPr>
        <p:sp>
          <p:nvSpPr>
            <p:cNvPr id="140" name="Freeform 335">
              <a:extLst>
                <a:ext uri="{FF2B5EF4-FFF2-40B4-BE49-F238E27FC236}">
                  <a16:creationId xmlns="" xmlns:a16="http://schemas.microsoft.com/office/drawing/2014/main" id="{927BDE3B-7D65-4A5A-934E-A3A49D2AA67B}"/>
                </a:ext>
              </a:extLst>
            </p:cNvPr>
            <p:cNvSpPr>
              <a:spLocks/>
            </p:cNvSpPr>
            <p:nvPr/>
          </p:nvSpPr>
          <p:spPr bwMode="auto">
            <a:xfrm>
              <a:off x="2576513" y="2070101"/>
              <a:ext cx="584200" cy="76200"/>
            </a:xfrm>
            <a:custGeom>
              <a:avLst/>
              <a:gdLst>
                <a:gd name="T0" fmla="*/ 560 w 614"/>
                <a:gd name="T1" fmla="*/ 80 h 80"/>
                <a:gd name="T2" fmla="*/ 560 w 614"/>
                <a:gd name="T3" fmla="*/ 80 h 80"/>
                <a:gd name="T4" fmla="*/ 54 w 614"/>
                <a:gd name="T5" fmla="*/ 80 h 80"/>
                <a:gd name="T6" fmla="*/ 0 w 614"/>
                <a:gd name="T7" fmla="*/ 27 h 80"/>
                <a:gd name="T8" fmla="*/ 0 w 614"/>
                <a:gd name="T9" fmla="*/ 0 h 80"/>
                <a:gd name="T10" fmla="*/ 614 w 614"/>
                <a:gd name="T11" fmla="*/ 0 h 80"/>
                <a:gd name="T12" fmla="*/ 614 w 614"/>
                <a:gd name="T13" fmla="*/ 27 h 80"/>
                <a:gd name="T14" fmla="*/ 560 w 614"/>
                <a:gd name="T15" fmla="*/ 80 h 80"/>
                <a:gd name="T16" fmla="*/ 560 w 614"/>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80">
                  <a:moveTo>
                    <a:pt x="560" y="80"/>
                  </a:moveTo>
                  <a:lnTo>
                    <a:pt x="560" y="80"/>
                  </a:lnTo>
                  <a:lnTo>
                    <a:pt x="54" y="80"/>
                  </a:lnTo>
                  <a:cubicBezTo>
                    <a:pt x="24" y="80"/>
                    <a:pt x="0" y="56"/>
                    <a:pt x="0" y="27"/>
                  </a:cubicBezTo>
                  <a:lnTo>
                    <a:pt x="0" y="0"/>
                  </a:lnTo>
                  <a:lnTo>
                    <a:pt x="614" y="0"/>
                  </a:lnTo>
                  <a:lnTo>
                    <a:pt x="614" y="27"/>
                  </a:lnTo>
                  <a:cubicBezTo>
                    <a:pt x="614" y="56"/>
                    <a:pt x="590" y="80"/>
                    <a:pt x="560" y="80"/>
                  </a:cubicBezTo>
                  <a:lnTo>
                    <a:pt x="560" y="80"/>
                  </a:lnTo>
                  <a:close/>
                </a:path>
              </a:pathLst>
            </a:custGeom>
            <a:grpFill/>
            <a:ln w="12700"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41" name="Freeform 336">
              <a:extLst>
                <a:ext uri="{FF2B5EF4-FFF2-40B4-BE49-F238E27FC236}">
                  <a16:creationId xmlns="" xmlns:a16="http://schemas.microsoft.com/office/drawing/2014/main" id="{25F99B28-3B7F-4F44-BAEE-D9B3987F99B5}"/>
                </a:ext>
              </a:extLst>
            </p:cNvPr>
            <p:cNvSpPr>
              <a:spLocks/>
            </p:cNvSpPr>
            <p:nvPr/>
          </p:nvSpPr>
          <p:spPr bwMode="auto">
            <a:xfrm>
              <a:off x="2830513" y="2108201"/>
              <a:ext cx="76200" cy="0"/>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grpFill/>
            <a:ln w="12700"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46" name="Freeform 337">
              <a:extLst>
                <a:ext uri="{FF2B5EF4-FFF2-40B4-BE49-F238E27FC236}">
                  <a16:creationId xmlns="" xmlns:a16="http://schemas.microsoft.com/office/drawing/2014/main" id="{A37A3EC1-D327-42A0-9DDE-0595F36F1868}"/>
                </a:ext>
              </a:extLst>
            </p:cNvPr>
            <p:cNvSpPr>
              <a:spLocks/>
            </p:cNvSpPr>
            <p:nvPr/>
          </p:nvSpPr>
          <p:spPr bwMode="auto">
            <a:xfrm>
              <a:off x="2614612" y="1728545"/>
              <a:ext cx="509588" cy="331788"/>
            </a:xfrm>
            <a:custGeom>
              <a:avLst/>
              <a:gdLst>
                <a:gd name="T0" fmla="*/ 534 w 534"/>
                <a:gd name="T1" fmla="*/ 347 h 347"/>
                <a:gd name="T2" fmla="*/ 534 w 534"/>
                <a:gd name="T3" fmla="*/ 347 h 347"/>
                <a:gd name="T4" fmla="*/ 534 w 534"/>
                <a:gd name="T5" fmla="*/ 27 h 347"/>
                <a:gd name="T6" fmla="*/ 507 w 534"/>
                <a:gd name="T7" fmla="*/ 0 h 347"/>
                <a:gd name="T8" fmla="*/ 27 w 534"/>
                <a:gd name="T9" fmla="*/ 0 h 347"/>
                <a:gd name="T10" fmla="*/ 0 w 534"/>
                <a:gd name="T11" fmla="*/ 27 h 347"/>
                <a:gd name="T12" fmla="*/ 0 w 534"/>
                <a:gd name="T13" fmla="*/ 347 h 347"/>
              </a:gdLst>
              <a:ahLst/>
              <a:cxnLst>
                <a:cxn ang="0">
                  <a:pos x="T0" y="T1"/>
                </a:cxn>
                <a:cxn ang="0">
                  <a:pos x="T2" y="T3"/>
                </a:cxn>
                <a:cxn ang="0">
                  <a:pos x="T4" y="T5"/>
                </a:cxn>
                <a:cxn ang="0">
                  <a:pos x="T6" y="T7"/>
                </a:cxn>
                <a:cxn ang="0">
                  <a:pos x="T8" y="T9"/>
                </a:cxn>
                <a:cxn ang="0">
                  <a:pos x="T10" y="T11"/>
                </a:cxn>
                <a:cxn ang="0">
                  <a:pos x="T12" y="T13"/>
                </a:cxn>
              </a:cxnLst>
              <a:rect l="0" t="0" r="r" b="b"/>
              <a:pathLst>
                <a:path w="534" h="347">
                  <a:moveTo>
                    <a:pt x="534" y="347"/>
                  </a:moveTo>
                  <a:lnTo>
                    <a:pt x="534" y="347"/>
                  </a:lnTo>
                  <a:lnTo>
                    <a:pt x="534" y="27"/>
                  </a:lnTo>
                  <a:cubicBezTo>
                    <a:pt x="534" y="12"/>
                    <a:pt x="522" y="0"/>
                    <a:pt x="507" y="0"/>
                  </a:cubicBezTo>
                  <a:lnTo>
                    <a:pt x="27" y="0"/>
                  </a:lnTo>
                  <a:cubicBezTo>
                    <a:pt x="12" y="0"/>
                    <a:pt x="0" y="12"/>
                    <a:pt x="0" y="27"/>
                  </a:cubicBezTo>
                  <a:lnTo>
                    <a:pt x="0" y="347"/>
                  </a:lnTo>
                </a:path>
              </a:pathLst>
            </a:custGeom>
            <a:grpFill/>
            <a:ln w="12700"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48" name="Freeform 338">
              <a:extLst>
                <a:ext uri="{FF2B5EF4-FFF2-40B4-BE49-F238E27FC236}">
                  <a16:creationId xmlns="" xmlns:a16="http://schemas.microsoft.com/office/drawing/2014/main" id="{8958AFD8-F290-46C5-A934-7308CEA27326}"/>
                </a:ext>
              </a:extLst>
            </p:cNvPr>
            <p:cNvSpPr>
              <a:spLocks/>
            </p:cNvSpPr>
            <p:nvPr/>
          </p:nvSpPr>
          <p:spPr bwMode="auto">
            <a:xfrm flipV="1">
              <a:off x="2906564" y="1722952"/>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grpFill/>
            <a:ln w="12700"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49" name="Freeform 339">
              <a:extLst>
                <a:ext uri="{FF2B5EF4-FFF2-40B4-BE49-F238E27FC236}">
                  <a16:creationId xmlns="" xmlns:a16="http://schemas.microsoft.com/office/drawing/2014/main" id="{C844AB11-46BC-45C1-96E6-DEB9DE8CD3E2}"/>
                </a:ext>
              </a:extLst>
            </p:cNvPr>
            <p:cNvSpPr>
              <a:spLocks/>
            </p:cNvSpPr>
            <p:nvPr/>
          </p:nvSpPr>
          <p:spPr bwMode="auto">
            <a:xfrm flipV="1">
              <a:off x="2904280" y="1793329"/>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grpFill/>
            <a:ln w="12700"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50" name="Freeform 340">
              <a:extLst>
                <a:ext uri="{FF2B5EF4-FFF2-40B4-BE49-F238E27FC236}">
                  <a16:creationId xmlns="" xmlns:a16="http://schemas.microsoft.com/office/drawing/2014/main" id="{CCA816C1-DD34-4C2C-8AE3-2165BC714A79}"/>
                </a:ext>
              </a:extLst>
            </p:cNvPr>
            <p:cNvSpPr>
              <a:spLocks/>
            </p:cNvSpPr>
            <p:nvPr/>
          </p:nvSpPr>
          <p:spPr bwMode="auto">
            <a:xfrm flipV="1">
              <a:off x="2906565" y="1664175"/>
              <a:ext cx="165100" cy="184431"/>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grpFill/>
            <a:ln w="12700"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51" name="Freeform 341">
              <a:extLst>
                <a:ext uri="{FF2B5EF4-FFF2-40B4-BE49-F238E27FC236}">
                  <a16:creationId xmlns="" xmlns:a16="http://schemas.microsoft.com/office/drawing/2014/main" id="{75613728-EDF3-4A27-91DC-E407D2B88FD5}"/>
                </a:ext>
              </a:extLst>
            </p:cNvPr>
            <p:cNvSpPr>
              <a:spLocks/>
            </p:cNvSpPr>
            <p:nvPr/>
          </p:nvSpPr>
          <p:spPr bwMode="auto">
            <a:xfrm>
              <a:off x="2663551" y="1837309"/>
              <a:ext cx="193878" cy="149448"/>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grpFill/>
            <a:ln w="12700"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nvGrpSpPr>
          <p:cNvPr id="123" name="Group 122">
            <a:extLst>
              <a:ext uri="{FF2B5EF4-FFF2-40B4-BE49-F238E27FC236}">
                <a16:creationId xmlns="" xmlns:a16="http://schemas.microsoft.com/office/drawing/2014/main" id="{A9F21629-3FC0-48F2-BA15-444A68B89386}"/>
              </a:ext>
            </a:extLst>
          </p:cNvPr>
          <p:cNvGrpSpPr/>
          <p:nvPr/>
        </p:nvGrpSpPr>
        <p:grpSpPr>
          <a:xfrm>
            <a:off x="6189898" y="4861108"/>
            <a:ext cx="268340" cy="461478"/>
            <a:chOff x="6597160" y="3738927"/>
            <a:chExt cx="268410" cy="461598"/>
          </a:xfrm>
          <a:noFill/>
        </p:grpSpPr>
        <p:sp>
          <p:nvSpPr>
            <p:cNvPr id="124" name="Rectangle: Rounded Corners 22">
              <a:extLst>
                <a:ext uri="{FF2B5EF4-FFF2-40B4-BE49-F238E27FC236}">
                  <a16:creationId xmlns="" xmlns:a16="http://schemas.microsoft.com/office/drawing/2014/main" id="{8B76A98B-0730-436D-9023-21BA14C6639B}"/>
                </a:ext>
              </a:extLst>
            </p:cNvPr>
            <p:cNvSpPr/>
            <p:nvPr/>
          </p:nvSpPr>
          <p:spPr bwMode="auto">
            <a:xfrm>
              <a:off x="6597160" y="3738927"/>
              <a:ext cx="268410" cy="461598"/>
            </a:xfrm>
            <a:prstGeom prst="roundRect">
              <a:avLst/>
            </a:prstGeom>
            <a:grpFill/>
            <a:ln w="12700" algn="ctr">
              <a:solidFill>
                <a:srgbClr val="000000"/>
              </a:solid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lnSpc>
                  <a:spcPct val="80000"/>
                </a:lnSpc>
                <a:spcBef>
                  <a:spcPts val="1200"/>
                </a:spcBef>
                <a:spcAft>
                  <a:spcPts val="0"/>
                </a:spcAft>
                <a:buClr>
                  <a:srgbClr val="000000"/>
                </a:buClr>
                <a:buSzPct val="115000"/>
                <a:buFont typeface="Arial"/>
                <a:buNone/>
                <a:defRPr/>
              </a:pPr>
              <a:endParaRPr lang="en-US" sz="2399" kern="0" dirty="0" err="1">
                <a:solidFill>
                  <a:srgbClr val="000000"/>
                </a:solidFill>
                <a:latin typeface="Calibri"/>
                <a:cs typeface="Arial"/>
                <a:sym typeface="Arial"/>
              </a:endParaRPr>
            </a:p>
          </p:txBody>
        </p:sp>
        <p:grpSp>
          <p:nvGrpSpPr>
            <p:cNvPr id="125" name="Group 124">
              <a:extLst>
                <a:ext uri="{FF2B5EF4-FFF2-40B4-BE49-F238E27FC236}">
                  <a16:creationId xmlns="" xmlns:a16="http://schemas.microsoft.com/office/drawing/2014/main" id="{0E1A28BE-17B0-4A2A-944C-45E5FC27EF4A}"/>
                </a:ext>
              </a:extLst>
            </p:cNvPr>
            <p:cNvGrpSpPr/>
            <p:nvPr/>
          </p:nvGrpSpPr>
          <p:grpSpPr>
            <a:xfrm>
              <a:off x="6618465" y="3774884"/>
              <a:ext cx="225801" cy="389685"/>
              <a:chOff x="2459115" y="3412425"/>
              <a:chExt cx="394792" cy="649051"/>
            </a:xfrm>
            <a:grpFill/>
          </p:grpSpPr>
          <p:sp>
            <p:nvSpPr>
              <p:cNvPr id="126" name="Freeform 872">
                <a:extLst>
                  <a:ext uri="{FF2B5EF4-FFF2-40B4-BE49-F238E27FC236}">
                    <a16:creationId xmlns="" xmlns:a16="http://schemas.microsoft.com/office/drawing/2014/main" id="{5DE73AB6-4D57-4137-8440-0F63BCEAB06A}"/>
                  </a:ext>
                </a:extLst>
              </p:cNvPr>
              <p:cNvSpPr>
                <a:spLocks/>
              </p:cNvSpPr>
              <p:nvPr/>
            </p:nvSpPr>
            <p:spPr bwMode="auto">
              <a:xfrm>
                <a:off x="2459115" y="3412425"/>
                <a:ext cx="394792" cy="649051"/>
              </a:xfrm>
              <a:custGeom>
                <a:avLst/>
                <a:gdLst>
                  <a:gd name="T0" fmla="*/ 160 w 160"/>
                  <a:gd name="T1" fmla="*/ 230 h 288"/>
                  <a:gd name="T2" fmla="*/ 160 w 160"/>
                  <a:gd name="T3" fmla="*/ 230 h 288"/>
                  <a:gd name="T4" fmla="*/ 160 w 160"/>
                  <a:gd name="T5" fmla="*/ 275 h 288"/>
                  <a:gd name="T6" fmla="*/ 147 w 160"/>
                  <a:gd name="T7" fmla="*/ 288 h 288"/>
                  <a:gd name="T8" fmla="*/ 13 w 160"/>
                  <a:gd name="T9" fmla="*/ 288 h 288"/>
                  <a:gd name="T10" fmla="*/ 0 w 160"/>
                  <a:gd name="T11" fmla="*/ 275 h 288"/>
                  <a:gd name="T12" fmla="*/ 0 w 160"/>
                  <a:gd name="T13" fmla="*/ 12 h 288"/>
                  <a:gd name="T14" fmla="*/ 13 w 160"/>
                  <a:gd name="T15" fmla="*/ 0 h 288"/>
                  <a:gd name="T16" fmla="*/ 147 w 160"/>
                  <a:gd name="T17" fmla="*/ 0 h 288"/>
                  <a:gd name="T18" fmla="*/ 160 w 160"/>
                  <a:gd name="T19" fmla="*/ 12 h 288"/>
                  <a:gd name="T20" fmla="*/ 160 w 160"/>
                  <a:gd name="T21" fmla="*/ 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88">
                    <a:moveTo>
                      <a:pt x="160" y="230"/>
                    </a:moveTo>
                    <a:lnTo>
                      <a:pt x="160" y="230"/>
                    </a:lnTo>
                    <a:lnTo>
                      <a:pt x="160" y="275"/>
                    </a:lnTo>
                    <a:cubicBezTo>
                      <a:pt x="160" y="282"/>
                      <a:pt x="154" y="288"/>
                      <a:pt x="147" y="288"/>
                    </a:cubicBezTo>
                    <a:lnTo>
                      <a:pt x="13" y="288"/>
                    </a:lnTo>
                    <a:cubicBezTo>
                      <a:pt x="6" y="288"/>
                      <a:pt x="0" y="282"/>
                      <a:pt x="0" y="275"/>
                    </a:cubicBezTo>
                    <a:lnTo>
                      <a:pt x="0" y="12"/>
                    </a:lnTo>
                    <a:cubicBezTo>
                      <a:pt x="0" y="5"/>
                      <a:pt x="6" y="0"/>
                      <a:pt x="13" y="0"/>
                    </a:cubicBezTo>
                    <a:lnTo>
                      <a:pt x="147" y="0"/>
                    </a:lnTo>
                    <a:cubicBezTo>
                      <a:pt x="154" y="0"/>
                      <a:pt x="160" y="5"/>
                      <a:pt x="160" y="12"/>
                    </a:cubicBezTo>
                    <a:lnTo>
                      <a:pt x="160" y="57"/>
                    </a:lnTo>
                  </a:path>
                </a:pathLst>
              </a:custGeom>
              <a:grpFill/>
              <a:ln w="12700" cap="flat">
                <a:solidFill>
                  <a:srgbClr val="000000"/>
                </a:solidFill>
                <a:prstDash val="solid"/>
                <a:miter lim="800000"/>
                <a:headEnd/>
                <a:tailEnd/>
              </a:ln>
              <a:extLst/>
            </p:spPr>
            <p:txBody>
              <a:bodyPr vert="horz" wrap="square" lIns="91368" tIns="45684" rIns="91368" bIns="45684" numCol="1" anchor="t" anchorCtr="0" compatLnSpc="1">
                <a:prstTxWarp prst="textNoShape">
                  <a:avLst/>
                </a:prstTxWarp>
              </a:bodyPr>
              <a:lstStyle/>
              <a:p>
                <a:pPr defTabSz="913852">
                  <a:buClr>
                    <a:srgbClr val="FF0000"/>
                  </a:buClr>
                  <a:buFont typeface="Arial"/>
                  <a:buNone/>
                  <a:defRPr/>
                </a:pPr>
                <a:endParaRPr lang="en-US" sz="1100" dirty="0">
                  <a:solidFill>
                    <a:srgbClr val="4D4D4F"/>
                  </a:solidFill>
                  <a:cs typeface="Arial"/>
                  <a:sym typeface="Arial"/>
                </a:endParaRPr>
              </a:p>
            </p:txBody>
          </p:sp>
          <p:sp>
            <p:nvSpPr>
              <p:cNvPr id="127" name="Freeform 873">
                <a:extLst>
                  <a:ext uri="{FF2B5EF4-FFF2-40B4-BE49-F238E27FC236}">
                    <a16:creationId xmlns="" xmlns:a16="http://schemas.microsoft.com/office/drawing/2014/main" id="{3D279397-20F6-49BF-8615-FEDBB7CCEAA0}"/>
                  </a:ext>
                </a:extLst>
              </p:cNvPr>
              <p:cNvSpPr>
                <a:spLocks/>
              </p:cNvSpPr>
              <p:nvPr/>
            </p:nvSpPr>
            <p:spPr bwMode="auto">
              <a:xfrm>
                <a:off x="2459115" y="3973584"/>
                <a:ext cx="394792" cy="0"/>
              </a:xfrm>
              <a:custGeom>
                <a:avLst/>
                <a:gdLst>
                  <a:gd name="T0" fmla="*/ 0 w 160"/>
                  <a:gd name="T1" fmla="*/ 0 w 160"/>
                  <a:gd name="T2" fmla="*/ 160 w 160"/>
                </a:gdLst>
                <a:ahLst/>
                <a:cxnLst>
                  <a:cxn ang="0">
                    <a:pos x="T0" y="0"/>
                  </a:cxn>
                  <a:cxn ang="0">
                    <a:pos x="T1" y="0"/>
                  </a:cxn>
                  <a:cxn ang="0">
                    <a:pos x="T2" y="0"/>
                  </a:cxn>
                </a:cxnLst>
                <a:rect l="0" t="0" r="r" b="b"/>
                <a:pathLst>
                  <a:path w="160">
                    <a:moveTo>
                      <a:pt x="0" y="0"/>
                    </a:moveTo>
                    <a:lnTo>
                      <a:pt x="0" y="0"/>
                    </a:lnTo>
                    <a:lnTo>
                      <a:pt x="160" y="0"/>
                    </a:lnTo>
                  </a:path>
                </a:pathLst>
              </a:custGeom>
              <a:grpFill/>
              <a:ln w="12700" cap="flat">
                <a:solidFill>
                  <a:srgbClr val="000000"/>
                </a:solidFill>
                <a:prstDash val="solid"/>
                <a:round/>
                <a:headEnd/>
                <a:tailEnd/>
              </a:ln>
              <a:extLst/>
            </p:spPr>
            <p:txBody>
              <a:bodyPr vert="horz" wrap="square" lIns="91368" tIns="45684" rIns="91368" bIns="45684" numCol="1" anchor="t" anchorCtr="0" compatLnSpc="1">
                <a:prstTxWarp prst="textNoShape">
                  <a:avLst/>
                </a:prstTxWarp>
              </a:bodyPr>
              <a:lstStyle/>
              <a:p>
                <a:pPr defTabSz="913852">
                  <a:buClr>
                    <a:srgbClr val="FF0000"/>
                  </a:buClr>
                  <a:buFont typeface="Arial"/>
                  <a:buNone/>
                  <a:defRPr/>
                </a:pPr>
                <a:endParaRPr lang="en-US" sz="1100" dirty="0">
                  <a:solidFill>
                    <a:srgbClr val="4D4D4F"/>
                  </a:solidFill>
                  <a:cs typeface="Arial"/>
                  <a:sym typeface="Arial"/>
                </a:endParaRPr>
              </a:p>
            </p:txBody>
          </p:sp>
          <p:sp>
            <p:nvSpPr>
              <p:cNvPr id="128" name="Freeform 874">
                <a:extLst>
                  <a:ext uri="{FF2B5EF4-FFF2-40B4-BE49-F238E27FC236}">
                    <a16:creationId xmlns="" xmlns:a16="http://schemas.microsoft.com/office/drawing/2014/main" id="{51716877-A883-486C-A1E8-570E1C95208F}"/>
                  </a:ext>
                </a:extLst>
              </p:cNvPr>
              <p:cNvSpPr>
                <a:spLocks/>
              </p:cNvSpPr>
              <p:nvPr/>
            </p:nvSpPr>
            <p:spPr bwMode="auto">
              <a:xfrm>
                <a:off x="2459115" y="3484542"/>
                <a:ext cx="394792" cy="0"/>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grpFill/>
              <a:ln w="12700" cap="flat">
                <a:solidFill>
                  <a:srgbClr val="000000"/>
                </a:solidFill>
                <a:prstDash val="solid"/>
                <a:round/>
                <a:headEnd/>
                <a:tailEnd/>
              </a:ln>
              <a:extLst/>
            </p:spPr>
            <p:txBody>
              <a:bodyPr vert="horz" wrap="square" lIns="91368" tIns="45684" rIns="91368" bIns="45684" numCol="1" anchor="t" anchorCtr="0" compatLnSpc="1">
                <a:prstTxWarp prst="textNoShape">
                  <a:avLst/>
                </a:prstTxWarp>
              </a:bodyPr>
              <a:lstStyle/>
              <a:p>
                <a:pPr defTabSz="913852">
                  <a:buClr>
                    <a:srgbClr val="FF0000"/>
                  </a:buClr>
                  <a:buFont typeface="Arial"/>
                  <a:buNone/>
                  <a:defRPr/>
                </a:pPr>
                <a:endParaRPr lang="en-US" sz="1100" dirty="0">
                  <a:solidFill>
                    <a:srgbClr val="4D4D4F"/>
                  </a:solidFill>
                  <a:cs typeface="Arial"/>
                  <a:sym typeface="Arial"/>
                </a:endParaRPr>
              </a:p>
            </p:txBody>
          </p:sp>
          <p:sp>
            <p:nvSpPr>
              <p:cNvPr id="129" name="Freeform 875">
                <a:extLst>
                  <a:ext uri="{FF2B5EF4-FFF2-40B4-BE49-F238E27FC236}">
                    <a16:creationId xmlns="" xmlns:a16="http://schemas.microsoft.com/office/drawing/2014/main" id="{B33C731F-314C-4B10-8540-B98388400EE5}"/>
                  </a:ext>
                </a:extLst>
              </p:cNvPr>
              <p:cNvSpPr>
                <a:spLocks/>
              </p:cNvSpPr>
              <p:nvPr/>
            </p:nvSpPr>
            <p:spPr bwMode="auto">
              <a:xfrm>
                <a:off x="2631525" y="4018657"/>
                <a:ext cx="49974" cy="0"/>
              </a:xfrm>
              <a:custGeom>
                <a:avLst/>
                <a:gdLst>
                  <a:gd name="T0" fmla="*/ 0 w 20"/>
                  <a:gd name="T1" fmla="*/ 0 w 20"/>
                  <a:gd name="T2" fmla="*/ 20 w 20"/>
                </a:gdLst>
                <a:ahLst/>
                <a:cxnLst>
                  <a:cxn ang="0">
                    <a:pos x="T0" y="0"/>
                  </a:cxn>
                  <a:cxn ang="0">
                    <a:pos x="T1" y="0"/>
                  </a:cxn>
                  <a:cxn ang="0">
                    <a:pos x="T2" y="0"/>
                  </a:cxn>
                </a:cxnLst>
                <a:rect l="0" t="0" r="r" b="b"/>
                <a:pathLst>
                  <a:path w="20">
                    <a:moveTo>
                      <a:pt x="0" y="0"/>
                    </a:moveTo>
                    <a:lnTo>
                      <a:pt x="0" y="0"/>
                    </a:lnTo>
                    <a:lnTo>
                      <a:pt x="20" y="0"/>
                    </a:lnTo>
                  </a:path>
                </a:pathLst>
              </a:custGeom>
              <a:grpFill/>
              <a:ln w="12700" cap="flat">
                <a:solidFill>
                  <a:srgbClr val="000000"/>
                </a:solidFill>
                <a:prstDash val="solid"/>
                <a:round/>
                <a:headEnd/>
                <a:tailEnd/>
              </a:ln>
              <a:extLst/>
            </p:spPr>
            <p:txBody>
              <a:bodyPr vert="horz" wrap="square" lIns="91368" tIns="45684" rIns="91368" bIns="45684" numCol="1" anchor="t" anchorCtr="0" compatLnSpc="1">
                <a:prstTxWarp prst="textNoShape">
                  <a:avLst/>
                </a:prstTxWarp>
              </a:bodyPr>
              <a:lstStyle/>
              <a:p>
                <a:pPr defTabSz="913852">
                  <a:buClr>
                    <a:srgbClr val="FF0000"/>
                  </a:buClr>
                  <a:buFont typeface="Arial"/>
                  <a:buNone/>
                  <a:defRPr/>
                </a:pPr>
                <a:endParaRPr lang="en-US" sz="1100" dirty="0">
                  <a:solidFill>
                    <a:srgbClr val="4D4D4F"/>
                  </a:solidFill>
                  <a:cs typeface="Arial"/>
                  <a:sym typeface="Arial"/>
                </a:endParaRPr>
              </a:p>
            </p:txBody>
          </p:sp>
          <p:sp>
            <p:nvSpPr>
              <p:cNvPr id="138" name="Freeform 874">
                <a:extLst>
                  <a:ext uri="{FF2B5EF4-FFF2-40B4-BE49-F238E27FC236}">
                    <a16:creationId xmlns="" xmlns:a16="http://schemas.microsoft.com/office/drawing/2014/main" id="{DA239E2D-8B01-46B8-A1D1-BBAAC22FDC34}"/>
                  </a:ext>
                </a:extLst>
              </p:cNvPr>
              <p:cNvSpPr>
                <a:spLocks/>
              </p:cNvSpPr>
              <p:nvPr/>
            </p:nvSpPr>
            <p:spPr bwMode="auto">
              <a:xfrm rot="5400000">
                <a:off x="2600961" y="3675438"/>
                <a:ext cx="403923" cy="101968"/>
              </a:xfrm>
              <a:custGeom>
                <a:avLst/>
                <a:gdLst>
                  <a:gd name="T0" fmla="*/ 160 w 160"/>
                  <a:gd name="T1" fmla="*/ 160 w 160"/>
                  <a:gd name="T2" fmla="*/ 0 w 160"/>
                </a:gdLst>
                <a:ahLst/>
                <a:cxnLst>
                  <a:cxn ang="0">
                    <a:pos x="T0" y="0"/>
                  </a:cxn>
                  <a:cxn ang="0">
                    <a:pos x="T1" y="0"/>
                  </a:cxn>
                  <a:cxn ang="0">
                    <a:pos x="T2" y="0"/>
                  </a:cxn>
                </a:cxnLst>
                <a:rect l="0" t="0" r="r" b="b"/>
                <a:pathLst>
                  <a:path w="160">
                    <a:moveTo>
                      <a:pt x="160" y="0"/>
                    </a:moveTo>
                    <a:lnTo>
                      <a:pt x="160" y="0"/>
                    </a:lnTo>
                    <a:lnTo>
                      <a:pt x="0" y="0"/>
                    </a:lnTo>
                  </a:path>
                </a:pathLst>
              </a:custGeom>
              <a:grpFill/>
              <a:ln w="12700" cap="flat">
                <a:solidFill>
                  <a:srgbClr val="000000"/>
                </a:solidFill>
                <a:prstDash val="solid"/>
                <a:round/>
                <a:headEnd/>
                <a:tailEnd/>
              </a:ln>
              <a:extLst/>
            </p:spPr>
            <p:txBody>
              <a:bodyPr vert="horz" wrap="square" lIns="91368" tIns="45684" rIns="91368" bIns="45684" numCol="1" anchor="t" anchorCtr="0" compatLnSpc="1">
                <a:prstTxWarp prst="textNoShape">
                  <a:avLst/>
                </a:prstTxWarp>
              </a:bodyPr>
              <a:lstStyle/>
              <a:p>
                <a:pPr defTabSz="913852">
                  <a:buClr>
                    <a:srgbClr val="FF0000"/>
                  </a:buClr>
                  <a:buFont typeface="Arial"/>
                  <a:buNone/>
                  <a:defRPr/>
                </a:pPr>
                <a:endParaRPr lang="en-US" sz="1100" dirty="0">
                  <a:solidFill>
                    <a:srgbClr val="4D4D4F"/>
                  </a:solidFill>
                  <a:cs typeface="Arial"/>
                  <a:sym typeface="Arial"/>
                </a:endParaRPr>
              </a:p>
            </p:txBody>
          </p:sp>
          <p:sp>
            <p:nvSpPr>
              <p:cNvPr id="139" name="Freeform 341">
                <a:extLst>
                  <a:ext uri="{FF2B5EF4-FFF2-40B4-BE49-F238E27FC236}">
                    <a16:creationId xmlns="" xmlns:a16="http://schemas.microsoft.com/office/drawing/2014/main" id="{12C20402-5232-46A4-8ACB-86EE50D6227E}"/>
                  </a:ext>
                </a:extLst>
              </p:cNvPr>
              <p:cNvSpPr>
                <a:spLocks/>
              </p:cNvSpPr>
              <p:nvPr/>
            </p:nvSpPr>
            <p:spPr bwMode="auto">
              <a:xfrm>
                <a:off x="2572804" y="3641943"/>
                <a:ext cx="178062" cy="136466"/>
              </a:xfrm>
              <a:custGeom>
                <a:avLst/>
                <a:gdLst>
                  <a:gd name="T0" fmla="*/ 400 w 400"/>
                  <a:gd name="T1" fmla="*/ 280 h 307"/>
                  <a:gd name="T2" fmla="*/ 400 w 400"/>
                  <a:gd name="T3" fmla="*/ 280 h 307"/>
                  <a:gd name="T4" fmla="*/ 373 w 400"/>
                  <a:gd name="T5" fmla="*/ 307 h 307"/>
                  <a:gd name="T6" fmla="*/ 27 w 400"/>
                  <a:gd name="T7" fmla="*/ 307 h 307"/>
                  <a:gd name="T8" fmla="*/ 0 w 400"/>
                  <a:gd name="T9" fmla="*/ 280 h 307"/>
                  <a:gd name="T10" fmla="*/ 0 w 400"/>
                  <a:gd name="T11" fmla="*/ 27 h 307"/>
                  <a:gd name="T12" fmla="*/ 27 w 400"/>
                  <a:gd name="T13" fmla="*/ 0 h 307"/>
                  <a:gd name="T14" fmla="*/ 373 w 400"/>
                  <a:gd name="T15" fmla="*/ 0 h 307"/>
                  <a:gd name="T16" fmla="*/ 400 w 400"/>
                  <a:gd name="T17" fmla="*/ 27 h 307"/>
                  <a:gd name="T18" fmla="*/ 400 w 400"/>
                  <a:gd name="T19" fmla="*/ 280 h 307"/>
                  <a:gd name="T20" fmla="*/ 400 w 400"/>
                  <a:gd name="T21" fmla="*/ 28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307">
                    <a:moveTo>
                      <a:pt x="400" y="280"/>
                    </a:moveTo>
                    <a:lnTo>
                      <a:pt x="400" y="280"/>
                    </a:lnTo>
                    <a:cubicBezTo>
                      <a:pt x="400" y="295"/>
                      <a:pt x="388" y="307"/>
                      <a:pt x="373" y="307"/>
                    </a:cubicBezTo>
                    <a:lnTo>
                      <a:pt x="27" y="307"/>
                    </a:lnTo>
                    <a:cubicBezTo>
                      <a:pt x="12" y="307"/>
                      <a:pt x="0" y="295"/>
                      <a:pt x="0" y="280"/>
                    </a:cubicBezTo>
                    <a:lnTo>
                      <a:pt x="0" y="27"/>
                    </a:lnTo>
                    <a:cubicBezTo>
                      <a:pt x="0" y="12"/>
                      <a:pt x="12" y="0"/>
                      <a:pt x="27" y="0"/>
                    </a:cubicBezTo>
                    <a:lnTo>
                      <a:pt x="373" y="0"/>
                    </a:lnTo>
                    <a:cubicBezTo>
                      <a:pt x="388" y="0"/>
                      <a:pt x="400" y="12"/>
                      <a:pt x="400" y="27"/>
                    </a:cubicBezTo>
                    <a:lnTo>
                      <a:pt x="400" y="280"/>
                    </a:lnTo>
                    <a:lnTo>
                      <a:pt x="400" y="280"/>
                    </a:lnTo>
                    <a:close/>
                  </a:path>
                </a:pathLst>
              </a:custGeom>
              <a:grpFill/>
              <a:ln w="12700"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152" name="TextBox 151"/>
          <p:cNvSpPr txBox="1"/>
          <p:nvPr/>
        </p:nvSpPr>
        <p:spPr bwMode="auto">
          <a:xfrm>
            <a:off x="5498845" y="3157425"/>
            <a:ext cx="1237517"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Malicious emails</a:t>
            </a:r>
          </a:p>
        </p:txBody>
      </p:sp>
      <p:grpSp>
        <p:nvGrpSpPr>
          <p:cNvPr id="153" name="Group 152">
            <a:extLst>
              <a:ext uri="{FF2B5EF4-FFF2-40B4-BE49-F238E27FC236}">
                <a16:creationId xmlns="" xmlns:a16="http://schemas.microsoft.com/office/drawing/2014/main" id="{4F200AE2-BAB5-4A86-A9C4-58229FC4C016}"/>
              </a:ext>
            </a:extLst>
          </p:cNvPr>
          <p:cNvGrpSpPr/>
          <p:nvPr/>
        </p:nvGrpSpPr>
        <p:grpSpPr>
          <a:xfrm>
            <a:off x="5299787" y="3204781"/>
            <a:ext cx="144932" cy="152809"/>
            <a:chOff x="12851044" y="2040559"/>
            <a:chExt cx="2340000" cy="2467172"/>
          </a:xfrm>
        </p:grpSpPr>
        <p:sp>
          <p:nvSpPr>
            <p:cNvPr id="154"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55" name="Group 154">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57"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58"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159" name="TextBox 158"/>
          <p:cNvSpPr txBox="1"/>
          <p:nvPr/>
        </p:nvSpPr>
        <p:spPr bwMode="auto">
          <a:xfrm>
            <a:off x="5507443" y="3657707"/>
            <a:ext cx="1408993"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Malicious websites</a:t>
            </a:r>
          </a:p>
        </p:txBody>
      </p:sp>
      <p:grpSp>
        <p:nvGrpSpPr>
          <p:cNvPr id="160" name="Group 159">
            <a:extLst>
              <a:ext uri="{FF2B5EF4-FFF2-40B4-BE49-F238E27FC236}">
                <a16:creationId xmlns="" xmlns:a16="http://schemas.microsoft.com/office/drawing/2014/main" id="{4F200AE2-BAB5-4A86-A9C4-58229FC4C016}"/>
              </a:ext>
            </a:extLst>
          </p:cNvPr>
          <p:cNvGrpSpPr/>
          <p:nvPr/>
        </p:nvGrpSpPr>
        <p:grpSpPr>
          <a:xfrm>
            <a:off x="6968750" y="3212083"/>
            <a:ext cx="144932" cy="152809"/>
            <a:chOff x="12851044" y="2040559"/>
            <a:chExt cx="2340000" cy="2467172"/>
          </a:xfrm>
        </p:grpSpPr>
        <p:sp>
          <p:nvSpPr>
            <p:cNvPr id="161"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62" name="Group 161">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63"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64"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168" name="TextBox 167"/>
          <p:cNvSpPr txBox="1"/>
          <p:nvPr/>
        </p:nvSpPr>
        <p:spPr bwMode="auto">
          <a:xfrm>
            <a:off x="7226178" y="3663496"/>
            <a:ext cx="1386557"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Rogue applications</a:t>
            </a:r>
          </a:p>
        </p:txBody>
      </p:sp>
      <p:grpSp>
        <p:nvGrpSpPr>
          <p:cNvPr id="169" name="Group 168">
            <a:extLst>
              <a:ext uri="{FF2B5EF4-FFF2-40B4-BE49-F238E27FC236}">
                <a16:creationId xmlns="" xmlns:a16="http://schemas.microsoft.com/office/drawing/2014/main" id="{4F200AE2-BAB5-4A86-A9C4-58229FC4C016}"/>
              </a:ext>
            </a:extLst>
          </p:cNvPr>
          <p:cNvGrpSpPr/>
          <p:nvPr/>
        </p:nvGrpSpPr>
        <p:grpSpPr>
          <a:xfrm>
            <a:off x="6968750" y="3690172"/>
            <a:ext cx="144932" cy="152809"/>
            <a:chOff x="12851044" y="2040559"/>
            <a:chExt cx="2340000" cy="2467172"/>
          </a:xfrm>
        </p:grpSpPr>
        <p:sp>
          <p:nvSpPr>
            <p:cNvPr id="170"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71" name="Group 170">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72"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73"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56" name="Group 155">
            <a:extLst>
              <a:ext uri="{FF2B5EF4-FFF2-40B4-BE49-F238E27FC236}">
                <a16:creationId xmlns="" xmlns:a16="http://schemas.microsoft.com/office/drawing/2014/main" id="{4F200AE2-BAB5-4A86-A9C4-58229FC4C016}"/>
              </a:ext>
            </a:extLst>
          </p:cNvPr>
          <p:cNvGrpSpPr/>
          <p:nvPr/>
        </p:nvGrpSpPr>
        <p:grpSpPr>
          <a:xfrm>
            <a:off x="5299787" y="3694698"/>
            <a:ext cx="144932" cy="152809"/>
            <a:chOff x="12851044" y="2040559"/>
            <a:chExt cx="2340000" cy="2467172"/>
          </a:xfrm>
        </p:grpSpPr>
        <p:sp>
          <p:nvSpPr>
            <p:cNvPr id="233"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34" name="Group 233">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35"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36"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37" name="TextBox 236"/>
          <p:cNvSpPr txBox="1"/>
          <p:nvPr/>
        </p:nvSpPr>
        <p:spPr bwMode="auto">
          <a:xfrm>
            <a:off x="7229579" y="3153400"/>
            <a:ext cx="1227901"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Rogue networks</a:t>
            </a:r>
          </a:p>
        </p:txBody>
      </p:sp>
      <p:sp>
        <p:nvSpPr>
          <p:cNvPr id="243" name="TextBox 242"/>
          <p:cNvSpPr txBox="1"/>
          <p:nvPr/>
        </p:nvSpPr>
        <p:spPr bwMode="auto">
          <a:xfrm>
            <a:off x="9017018" y="3152368"/>
            <a:ext cx="1005141"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Theft or Loss</a:t>
            </a:r>
          </a:p>
        </p:txBody>
      </p:sp>
      <p:grpSp>
        <p:nvGrpSpPr>
          <p:cNvPr id="244" name="Group 243">
            <a:extLst>
              <a:ext uri="{FF2B5EF4-FFF2-40B4-BE49-F238E27FC236}">
                <a16:creationId xmlns="" xmlns:a16="http://schemas.microsoft.com/office/drawing/2014/main" id="{27534D1A-8126-4004-98B5-085A8F8164FA}"/>
              </a:ext>
            </a:extLst>
          </p:cNvPr>
          <p:cNvGrpSpPr/>
          <p:nvPr/>
        </p:nvGrpSpPr>
        <p:grpSpPr>
          <a:xfrm>
            <a:off x="8819143" y="3211792"/>
            <a:ext cx="144932" cy="152809"/>
            <a:chOff x="12851044" y="2040559"/>
            <a:chExt cx="2340000" cy="2467172"/>
          </a:xfrm>
        </p:grpSpPr>
        <p:sp>
          <p:nvSpPr>
            <p:cNvPr id="245"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46" name="Group 245">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47"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48"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49" name="TextBox 248"/>
          <p:cNvSpPr txBox="1"/>
          <p:nvPr/>
        </p:nvSpPr>
        <p:spPr bwMode="auto">
          <a:xfrm>
            <a:off x="9011583" y="3663496"/>
            <a:ext cx="990719"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Human Error</a:t>
            </a:r>
          </a:p>
        </p:txBody>
      </p:sp>
      <p:grpSp>
        <p:nvGrpSpPr>
          <p:cNvPr id="250" name="Group 249">
            <a:extLst>
              <a:ext uri="{FF2B5EF4-FFF2-40B4-BE49-F238E27FC236}">
                <a16:creationId xmlns="" xmlns:a16="http://schemas.microsoft.com/office/drawing/2014/main" id="{27534D1A-8126-4004-98B5-085A8F8164FA}"/>
              </a:ext>
            </a:extLst>
          </p:cNvPr>
          <p:cNvGrpSpPr/>
          <p:nvPr/>
        </p:nvGrpSpPr>
        <p:grpSpPr>
          <a:xfrm>
            <a:off x="8819143" y="3693158"/>
            <a:ext cx="144932" cy="152809"/>
            <a:chOff x="12851044" y="2040559"/>
            <a:chExt cx="2340000" cy="2467172"/>
          </a:xfrm>
        </p:grpSpPr>
        <p:sp>
          <p:nvSpPr>
            <p:cNvPr id="251"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52" name="Group 251">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53"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54"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55" name="TextBox 254"/>
          <p:cNvSpPr txBox="1"/>
          <p:nvPr/>
        </p:nvSpPr>
        <p:spPr bwMode="auto">
          <a:xfrm>
            <a:off x="10729822" y="3137871"/>
            <a:ext cx="476288"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a:solidFill>
                  <a:srgbClr val="000000"/>
                </a:solidFill>
                <a:latin typeface="Arial" panose="020B0604020202020204" pitchFamily="34" charset="0"/>
                <a:cs typeface="Arial" panose="020B0604020202020204" pitchFamily="34" charset="0"/>
                <a:sym typeface="Arial"/>
              </a:rPr>
              <a:t>USB</a:t>
            </a:r>
          </a:p>
        </p:txBody>
      </p:sp>
      <p:grpSp>
        <p:nvGrpSpPr>
          <p:cNvPr id="256" name="Group 255">
            <a:extLst>
              <a:ext uri="{FF2B5EF4-FFF2-40B4-BE49-F238E27FC236}">
                <a16:creationId xmlns="" xmlns:a16="http://schemas.microsoft.com/office/drawing/2014/main" id="{27534D1A-8126-4004-98B5-085A8F8164FA}"/>
              </a:ext>
            </a:extLst>
          </p:cNvPr>
          <p:cNvGrpSpPr/>
          <p:nvPr/>
        </p:nvGrpSpPr>
        <p:grpSpPr>
          <a:xfrm>
            <a:off x="10531948" y="3197295"/>
            <a:ext cx="144932" cy="152809"/>
            <a:chOff x="12851044" y="2040559"/>
            <a:chExt cx="2340000" cy="2467172"/>
          </a:xfrm>
        </p:grpSpPr>
        <p:sp>
          <p:nvSpPr>
            <p:cNvPr id="257"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58" name="Group 257">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59"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60"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3" name="Group 2"/>
          <p:cNvGrpSpPr/>
          <p:nvPr/>
        </p:nvGrpSpPr>
        <p:grpSpPr>
          <a:xfrm>
            <a:off x="1041845" y="2959531"/>
            <a:ext cx="1282624" cy="1264444"/>
            <a:chOff x="1041845" y="2959531"/>
            <a:chExt cx="1282624" cy="1264444"/>
          </a:xfrm>
        </p:grpSpPr>
        <p:sp>
          <p:nvSpPr>
            <p:cNvPr id="147" name="Oval 146">
              <a:extLst>
                <a:ext uri="{FF2B5EF4-FFF2-40B4-BE49-F238E27FC236}">
                  <a16:creationId xmlns="" xmlns:a16="http://schemas.microsoft.com/office/drawing/2014/main" id="{F42BB1B0-8796-AE4C-ADCC-D02060FF5A1C}"/>
                </a:ext>
              </a:extLst>
            </p:cNvPr>
            <p:cNvSpPr/>
            <p:nvPr/>
          </p:nvSpPr>
          <p:spPr bwMode="auto">
            <a:xfrm>
              <a:off x="1041845" y="2959531"/>
              <a:ext cx="1282624" cy="1264444"/>
            </a:xfrm>
            <a:prstGeom prst="ellipse">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rtl="1" fontAlgn="auto">
                <a:lnSpc>
                  <a:spcPct val="80000"/>
                </a:lnSpc>
                <a:spcBef>
                  <a:spcPts val="0"/>
                </a:spcBef>
                <a:spcAft>
                  <a:spcPts val="0"/>
                </a:spcAft>
                <a:buClrTx/>
                <a:buSzPct val="115000"/>
              </a:pPr>
              <a:endParaRPr lang="en-US" sz="1200" dirty="0">
                <a:solidFill>
                  <a:srgbClr val="FFFFFF"/>
                </a:solidFill>
                <a:latin typeface="Calibri"/>
              </a:endParaRPr>
            </a:p>
          </p:txBody>
        </p:sp>
        <p:grpSp>
          <p:nvGrpSpPr>
            <p:cNvPr id="174" name="Group 173">
              <a:extLst>
                <a:ext uri="{FF2B5EF4-FFF2-40B4-BE49-F238E27FC236}">
                  <a16:creationId xmlns="" xmlns:a16="http://schemas.microsoft.com/office/drawing/2014/main" id="{6165FBFE-85A7-654B-A7BD-6D3D0D2F351C}"/>
                </a:ext>
              </a:extLst>
            </p:cNvPr>
            <p:cNvGrpSpPr/>
            <p:nvPr/>
          </p:nvGrpSpPr>
          <p:grpSpPr>
            <a:xfrm>
              <a:off x="1325916" y="3255419"/>
              <a:ext cx="712788" cy="666750"/>
              <a:chOff x="890588" y="4802188"/>
              <a:chExt cx="712788" cy="666750"/>
            </a:xfrm>
          </p:grpSpPr>
          <p:sp>
            <p:nvSpPr>
              <p:cNvPr id="175" name="Freeform 268">
                <a:extLst>
                  <a:ext uri="{FF2B5EF4-FFF2-40B4-BE49-F238E27FC236}">
                    <a16:creationId xmlns="" xmlns:a16="http://schemas.microsoft.com/office/drawing/2014/main" id="{BE357715-0798-0B4E-A0FB-B262314F8F4F}"/>
                  </a:ext>
                </a:extLst>
              </p:cNvPr>
              <p:cNvSpPr>
                <a:spLocks/>
              </p:cNvSpPr>
              <p:nvPr/>
            </p:nvSpPr>
            <p:spPr bwMode="auto">
              <a:xfrm>
                <a:off x="966788" y="4865688"/>
                <a:ext cx="560388" cy="603250"/>
              </a:xfrm>
              <a:custGeom>
                <a:avLst/>
                <a:gdLst>
                  <a:gd name="T0" fmla="*/ 293 w 587"/>
                  <a:gd name="T1" fmla="*/ 0 h 632"/>
                  <a:gd name="T2" fmla="*/ 293 w 587"/>
                  <a:gd name="T3" fmla="*/ 0 h 632"/>
                  <a:gd name="T4" fmla="*/ 482 w 587"/>
                  <a:gd name="T5" fmla="*/ 0 h 632"/>
                  <a:gd name="T6" fmla="*/ 587 w 587"/>
                  <a:gd name="T7" fmla="*/ 96 h 632"/>
                  <a:gd name="T8" fmla="*/ 587 w 587"/>
                  <a:gd name="T9" fmla="*/ 365 h 632"/>
                  <a:gd name="T10" fmla="*/ 293 w 587"/>
                  <a:gd name="T11" fmla="*/ 632 h 632"/>
                  <a:gd name="T12" fmla="*/ 0 w 587"/>
                  <a:gd name="T13" fmla="*/ 365 h 632"/>
                  <a:gd name="T14" fmla="*/ 0 w 587"/>
                  <a:gd name="T15" fmla="*/ 96 h 632"/>
                  <a:gd name="T16" fmla="*/ 105 w 587"/>
                  <a:gd name="T17" fmla="*/ 0 h 632"/>
                  <a:gd name="T18" fmla="*/ 293 w 587"/>
                  <a:gd name="T19"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7" h="632">
                    <a:moveTo>
                      <a:pt x="293" y="0"/>
                    </a:moveTo>
                    <a:lnTo>
                      <a:pt x="293" y="0"/>
                    </a:lnTo>
                    <a:lnTo>
                      <a:pt x="482" y="0"/>
                    </a:lnTo>
                    <a:cubicBezTo>
                      <a:pt x="489" y="54"/>
                      <a:pt x="533" y="89"/>
                      <a:pt x="587" y="96"/>
                    </a:cubicBezTo>
                    <a:lnTo>
                      <a:pt x="587" y="365"/>
                    </a:lnTo>
                    <a:cubicBezTo>
                      <a:pt x="587" y="509"/>
                      <a:pt x="330" y="632"/>
                      <a:pt x="293" y="632"/>
                    </a:cubicBezTo>
                    <a:cubicBezTo>
                      <a:pt x="256" y="632"/>
                      <a:pt x="0" y="509"/>
                      <a:pt x="0" y="365"/>
                    </a:cubicBezTo>
                    <a:lnTo>
                      <a:pt x="0" y="96"/>
                    </a:lnTo>
                    <a:cubicBezTo>
                      <a:pt x="53" y="89"/>
                      <a:pt x="97" y="54"/>
                      <a:pt x="105" y="0"/>
                    </a:cubicBezTo>
                    <a:lnTo>
                      <a:pt x="293" y="0"/>
                    </a:lnTo>
                    <a:close/>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176" name="Freeform 269">
                <a:extLst>
                  <a:ext uri="{FF2B5EF4-FFF2-40B4-BE49-F238E27FC236}">
                    <a16:creationId xmlns="" xmlns:a16="http://schemas.microsoft.com/office/drawing/2014/main" id="{FF7725DE-91FD-2E48-AFFF-F2678EFA58F4}"/>
                  </a:ext>
                </a:extLst>
              </p:cNvPr>
              <p:cNvSpPr>
                <a:spLocks/>
              </p:cNvSpPr>
              <p:nvPr/>
            </p:nvSpPr>
            <p:spPr bwMode="auto">
              <a:xfrm>
                <a:off x="966788" y="4865688"/>
                <a:ext cx="560388" cy="603250"/>
              </a:xfrm>
              <a:custGeom>
                <a:avLst/>
                <a:gdLst>
                  <a:gd name="T0" fmla="*/ 293 w 587"/>
                  <a:gd name="T1" fmla="*/ 0 h 632"/>
                  <a:gd name="T2" fmla="*/ 293 w 587"/>
                  <a:gd name="T3" fmla="*/ 0 h 632"/>
                  <a:gd name="T4" fmla="*/ 482 w 587"/>
                  <a:gd name="T5" fmla="*/ 0 h 632"/>
                  <a:gd name="T6" fmla="*/ 587 w 587"/>
                  <a:gd name="T7" fmla="*/ 96 h 632"/>
                  <a:gd name="T8" fmla="*/ 587 w 587"/>
                  <a:gd name="T9" fmla="*/ 365 h 632"/>
                  <a:gd name="T10" fmla="*/ 293 w 587"/>
                  <a:gd name="T11" fmla="*/ 632 h 632"/>
                  <a:gd name="T12" fmla="*/ 0 w 587"/>
                  <a:gd name="T13" fmla="*/ 365 h 632"/>
                  <a:gd name="T14" fmla="*/ 0 w 587"/>
                  <a:gd name="T15" fmla="*/ 96 h 632"/>
                  <a:gd name="T16" fmla="*/ 105 w 587"/>
                  <a:gd name="T17" fmla="*/ 0 h 632"/>
                  <a:gd name="T18" fmla="*/ 293 w 587"/>
                  <a:gd name="T19" fmla="*/ 0 h 632"/>
                  <a:gd name="T20" fmla="*/ 293 w 587"/>
                  <a:gd name="T21"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7" h="632">
                    <a:moveTo>
                      <a:pt x="293" y="0"/>
                    </a:moveTo>
                    <a:lnTo>
                      <a:pt x="293" y="0"/>
                    </a:lnTo>
                    <a:lnTo>
                      <a:pt x="482" y="0"/>
                    </a:lnTo>
                    <a:cubicBezTo>
                      <a:pt x="489" y="54"/>
                      <a:pt x="533" y="89"/>
                      <a:pt x="587" y="96"/>
                    </a:cubicBezTo>
                    <a:lnTo>
                      <a:pt x="587" y="365"/>
                    </a:lnTo>
                    <a:cubicBezTo>
                      <a:pt x="587" y="509"/>
                      <a:pt x="330" y="632"/>
                      <a:pt x="293" y="632"/>
                    </a:cubicBezTo>
                    <a:cubicBezTo>
                      <a:pt x="256" y="632"/>
                      <a:pt x="0" y="509"/>
                      <a:pt x="0" y="365"/>
                    </a:cubicBezTo>
                    <a:lnTo>
                      <a:pt x="0" y="96"/>
                    </a:lnTo>
                    <a:cubicBezTo>
                      <a:pt x="53" y="89"/>
                      <a:pt x="97" y="54"/>
                      <a:pt x="105" y="0"/>
                    </a:cubicBezTo>
                    <a:lnTo>
                      <a:pt x="293" y="0"/>
                    </a:lnTo>
                    <a:lnTo>
                      <a:pt x="293" y="0"/>
                    </a:lnTo>
                    <a:close/>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177" name="Freeform 270">
                <a:extLst>
                  <a:ext uri="{FF2B5EF4-FFF2-40B4-BE49-F238E27FC236}">
                    <a16:creationId xmlns="" xmlns:a16="http://schemas.microsoft.com/office/drawing/2014/main" id="{338F1F95-F9BE-AE47-8052-E8B5E553995E}"/>
                  </a:ext>
                </a:extLst>
              </p:cNvPr>
              <p:cNvSpPr>
                <a:spLocks/>
              </p:cNvSpPr>
              <p:nvPr/>
            </p:nvSpPr>
            <p:spPr bwMode="auto">
              <a:xfrm>
                <a:off x="1439863" y="5094288"/>
                <a:ext cx="163513" cy="363538"/>
              </a:xfrm>
              <a:custGeom>
                <a:avLst/>
                <a:gdLst>
                  <a:gd name="T0" fmla="*/ 171 w 171"/>
                  <a:gd name="T1" fmla="*/ 0 h 381"/>
                  <a:gd name="T2" fmla="*/ 171 w 171"/>
                  <a:gd name="T3" fmla="*/ 0 h 381"/>
                  <a:gd name="T4" fmla="*/ 171 w 171"/>
                  <a:gd name="T5" fmla="*/ 125 h 381"/>
                  <a:gd name="T6" fmla="*/ 0 w 171"/>
                  <a:gd name="T7" fmla="*/ 381 h 381"/>
                </a:gdLst>
                <a:ahLst/>
                <a:cxnLst>
                  <a:cxn ang="0">
                    <a:pos x="T0" y="T1"/>
                  </a:cxn>
                  <a:cxn ang="0">
                    <a:pos x="T2" y="T3"/>
                  </a:cxn>
                  <a:cxn ang="0">
                    <a:pos x="T4" y="T5"/>
                  </a:cxn>
                  <a:cxn ang="0">
                    <a:pos x="T6" y="T7"/>
                  </a:cxn>
                </a:cxnLst>
                <a:rect l="0" t="0" r="r" b="b"/>
                <a:pathLst>
                  <a:path w="171" h="381">
                    <a:moveTo>
                      <a:pt x="171" y="0"/>
                    </a:moveTo>
                    <a:lnTo>
                      <a:pt x="171" y="0"/>
                    </a:lnTo>
                    <a:lnTo>
                      <a:pt x="171" y="125"/>
                    </a:lnTo>
                    <a:cubicBezTo>
                      <a:pt x="171" y="215"/>
                      <a:pt x="112" y="302"/>
                      <a:pt x="0" y="381"/>
                    </a:cubicBez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178" name="Freeform 271">
                <a:extLst>
                  <a:ext uri="{FF2B5EF4-FFF2-40B4-BE49-F238E27FC236}">
                    <a16:creationId xmlns="" xmlns:a16="http://schemas.microsoft.com/office/drawing/2014/main" id="{5427ACC9-5D0F-B747-B4CA-3093D9105DCB}"/>
                  </a:ext>
                </a:extLst>
              </p:cNvPr>
              <p:cNvSpPr>
                <a:spLocks/>
              </p:cNvSpPr>
              <p:nvPr/>
            </p:nvSpPr>
            <p:spPr bwMode="auto">
              <a:xfrm>
                <a:off x="1336676" y="4802188"/>
                <a:ext cx="100013" cy="0"/>
              </a:xfrm>
              <a:custGeom>
                <a:avLst/>
                <a:gdLst>
                  <a:gd name="T0" fmla="*/ 0 w 106"/>
                  <a:gd name="T1" fmla="*/ 0 w 106"/>
                  <a:gd name="T2" fmla="*/ 106 w 106"/>
                </a:gdLst>
                <a:ahLst/>
                <a:cxnLst>
                  <a:cxn ang="0">
                    <a:pos x="T0" y="0"/>
                  </a:cxn>
                  <a:cxn ang="0">
                    <a:pos x="T1" y="0"/>
                  </a:cxn>
                  <a:cxn ang="0">
                    <a:pos x="T2" y="0"/>
                  </a:cxn>
                </a:cxnLst>
                <a:rect l="0" t="0" r="r" b="b"/>
                <a:pathLst>
                  <a:path w="106">
                    <a:moveTo>
                      <a:pt x="0" y="0"/>
                    </a:moveTo>
                    <a:lnTo>
                      <a:pt x="0" y="0"/>
                    </a:lnTo>
                    <a:lnTo>
                      <a:pt x="106" y="0"/>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184" name="Freeform 272">
                <a:extLst>
                  <a:ext uri="{FF2B5EF4-FFF2-40B4-BE49-F238E27FC236}">
                    <a16:creationId xmlns="" xmlns:a16="http://schemas.microsoft.com/office/drawing/2014/main" id="{25488316-4930-A841-AD05-CDCEF78D3FBD}"/>
                  </a:ext>
                </a:extLst>
              </p:cNvPr>
              <p:cNvSpPr>
                <a:spLocks/>
              </p:cNvSpPr>
              <p:nvPr/>
            </p:nvSpPr>
            <p:spPr bwMode="auto">
              <a:xfrm>
                <a:off x="1055688" y="4802188"/>
                <a:ext cx="101600" cy="0"/>
              </a:xfrm>
              <a:custGeom>
                <a:avLst/>
                <a:gdLst>
                  <a:gd name="T0" fmla="*/ 0 w 107"/>
                  <a:gd name="T1" fmla="*/ 0 w 107"/>
                  <a:gd name="T2" fmla="*/ 107 w 107"/>
                </a:gdLst>
                <a:ahLst/>
                <a:cxnLst>
                  <a:cxn ang="0">
                    <a:pos x="T0" y="0"/>
                  </a:cxn>
                  <a:cxn ang="0">
                    <a:pos x="T1" y="0"/>
                  </a:cxn>
                  <a:cxn ang="0">
                    <a:pos x="T2" y="0"/>
                  </a:cxn>
                </a:cxnLst>
                <a:rect l="0" t="0" r="r" b="b"/>
                <a:pathLst>
                  <a:path w="107">
                    <a:moveTo>
                      <a:pt x="0" y="0"/>
                    </a:moveTo>
                    <a:lnTo>
                      <a:pt x="0" y="0"/>
                    </a:lnTo>
                    <a:lnTo>
                      <a:pt x="107" y="0"/>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191" name="Freeform 273">
                <a:extLst>
                  <a:ext uri="{FF2B5EF4-FFF2-40B4-BE49-F238E27FC236}">
                    <a16:creationId xmlns="" xmlns:a16="http://schemas.microsoft.com/office/drawing/2014/main" id="{AFD0280A-7E6A-684E-A360-CD7F501DA72B}"/>
                  </a:ext>
                </a:extLst>
              </p:cNvPr>
              <p:cNvSpPr>
                <a:spLocks/>
              </p:cNvSpPr>
              <p:nvPr/>
            </p:nvSpPr>
            <p:spPr bwMode="auto">
              <a:xfrm>
                <a:off x="890588" y="5094288"/>
                <a:ext cx="161925" cy="363538"/>
              </a:xfrm>
              <a:custGeom>
                <a:avLst/>
                <a:gdLst>
                  <a:gd name="T0" fmla="*/ 170 w 170"/>
                  <a:gd name="T1" fmla="*/ 381 h 381"/>
                  <a:gd name="T2" fmla="*/ 170 w 170"/>
                  <a:gd name="T3" fmla="*/ 381 h 381"/>
                  <a:gd name="T4" fmla="*/ 0 w 170"/>
                  <a:gd name="T5" fmla="*/ 125 h 381"/>
                  <a:gd name="T6" fmla="*/ 0 w 170"/>
                  <a:gd name="T7" fmla="*/ 0 h 381"/>
                </a:gdLst>
                <a:ahLst/>
                <a:cxnLst>
                  <a:cxn ang="0">
                    <a:pos x="T0" y="T1"/>
                  </a:cxn>
                  <a:cxn ang="0">
                    <a:pos x="T2" y="T3"/>
                  </a:cxn>
                  <a:cxn ang="0">
                    <a:pos x="T4" y="T5"/>
                  </a:cxn>
                  <a:cxn ang="0">
                    <a:pos x="T6" y="T7"/>
                  </a:cxn>
                </a:cxnLst>
                <a:rect l="0" t="0" r="r" b="b"/>
                <a:pathLst>
                  <a:path w="170" h="381">
                    <a:moveTo>
                      <a:pt x="170" y="381"/>
                    </a:moveTo>
                    <a:lnTo>
                      <a:pt x="170" y="381"/>
                    </a:lnTo>
                    <a:cubicBezTo>
                      <a:pt x="59" y="302"/>
                      <a:pt x="0" y="215"/>
                      <a:pt x="0" y="125"/>
                    </a:cubicBezTo>
                    <a:lnTo>
                      <a:pt x="0" y="0"/>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23" name="Freeform 274">
                <a:extLst>
                  <a:ext uri="{FF2B5EF4-FFF2-40B4-BE49-F238E27FC236}">
                    <a16:creationId xmlns="" xmlns:a16="http://schemas.microsoft.com/office/drawing/2014/main" id="{24928AE8-2489-2F4F-AD69-E4823DA8B0CD}"/>
                  </a:ext>
                </a:extLst>
              </p:cNvPr>
              <p:cNvSpPr>
                <a:spLocks/>
              </p:cNvSpPr>
              <p:nvPr/>
            </p:nvSpPr>
            <p:spPr bwMode="auto">
              <a:xfrm>
                <a:off x="1049338" y="4964113"/>
                <a:ext cx="371475" cy="373063"/>
              </a:xfrm>
              <a:custGeom>
                <a:avLst/>
                <a:gdLst>
                  <a:gd name="T0" fmla="*/ 390 w 390"/>
                  <a:gd name="T1" fmla="*/ 195 h 390"/>
                  <a:gd name="T2" fmla="*/ 390 w 390"/>
                  <a:gd name="T3" fmla="*/ 195 h 390"/>
                  <a:gd name="T4" fmla="*/ 195 w 390"/>
                  <a:gd name="T5" fmla="*/ 390 h 390"/>
                  <a:gd name="T6" fmla="*/ 0 w 390"/>
                  <a:gd name="T7" fmla="*/ 195 h 390"/>
                  <a:gd name="T8" fmla="*/ 195 w 390"/>
                  <a:gd name="T9" fmla="*/ 0 h 390"/>
                  <a:gd name="T10" fmla="*/ 264 w 390"/>
                  <a:gd name="T11" fmla="*/ 13 h 390"/>
                </a:gdLst>
                <a:ahLst/>
                <a:cxnLst>
                  <a:cxn ang="0">
                    <a:pos x="T0" y="T1"/>
                  </a:cxn>
                  <a:cxn ang="0">
                    <a:pos x="T2" y="T3"/>
                  </a:cxn>
                  <a:cxn ang="0">
                    <a:pos x="T4" y="T5"/>
                  </a:cxn>
                  <a:cxn ang="0">
                    <a:pos x="T6" y="T7"/>
                  </a:cxn>
                  <a:cxn ang="0">
                    <a:pos x="T8" y="T9"/>
                  </a:cxn>
                  <a:cxn ang="0">
                    <a:pos x="T10" y="T11"/>
                  </a:cxn>
                </a:cxnLst>
                <a:rect l="0" t="0" r="r" b="b"/>
                <a:pathLst>
                  <a:path w="390" h="390">
                    <a:moveTo>
                      <a:pt x="390" y="195"/>
                    </a:moveTo>
                    <a:lnTo>
                      <a:pt x="390" y="195"/>
                    </a:lnTo>
                    <a:cubicBezTo>
                      <a:pt x="390" y="302"/>
                      <a:pt x="302" y="390"/>
                      <a:pt x="195" y="390"/>
                    </a:cubicBezTo>
                    <a:cubicBezTo>
                      <a:pt x="87" y="390"/>
                      <a:pt x="0" y="302"/>
                      <a:pt x="0" y="195"/>
                    </a:cubicBezTo>
                    <a:cubicBezTo>
                      <a:pt x="0" y="87"/>
                      <a:pt x="87" y="0"/>
                      <a:pt x="195" y="0"/>
                    </a:cubicBezTo>
                    <a:cubicBezTo>
                      <a:pt x="219" y="0"/>
                      <a:pt x="243" y="4"/>
                      <a:pt x="264" y="13"/>
                    </a:cubicBez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24" name="Freeform 275">
                <a:extLst>
                  <a:ext uri="{FF2B5EF4-FFF2-40B4-BE49-F238E27FC236}">
                    <a16:creationId xmlns="" xmlns:a16="http://schemas.microsoft.com/office/drawing/2014/main" id="{37DA4211-F1FF-D040-B822-9E54F7668412}"/>
                  </a:ext>
                </a:extLst>
              </p:cNvPr>
              <p:cNvSpPr>
                <a:spLocks/>
              </p:cNvSpPr>
              <p:nvPr/>
            </p:nvSpPr>
            <p:spPr bwMode="auto">
              <a:xfrm>
                <a:off x="1120776" y="4965700"/>
                <a:ext cx="349250" cy="279400"/>
              </a:xfrm>
              <a:custGeom>
                <a:avLst/>
                <a:gdLst>
                  <a:gd name="T0" fmla="*/ 308 w 366"/>
                  <a:gd name="T1" fmla="*/ 0 h 293"/>
                  <a:gd name="T2" fmla="*/ 308 w 366"/>
                  <a:gd name="T3" fmla="*/ 0 h 293"/>
                  <a:gd name="T4" fmla="*/ 132 w 366"/>
                  <a:gd name="T5" fmla="*/ 176 h 293"/>
                  <a:gd name="T6" fmla="*/ 59 w 366"/>
                  <a:gd name="T7" fmla="*/ 103 h 293"/>
                  <a:gd name="T8" fmla="*/ 0 w 366"/>
                  <a:gd name="T9" fmla="*/ 161 h 293"/>
                  <a:gd name="T10" fmla="*/ 132 w 366"/>
                  <a:gd name="T11" fmla="*/ 293 h 293"/>
                  <a:gd name="T12" fmla="*/ 366 w 366"/>
                  <a:gd name="T13" fmla="*/ 59 h 293"/>
                  <a:gd name="T14" fmla="*/ 308 w 366"/>
                  <a:gd name="T15" fmla="*/ 0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293">
                    <a:moveTo>
                      <a:pt x="308" y="0"/>
                    </a:moveTo>
                    <a:lnTo>
                      <a:pt x="308" y="0"/>
                    </a:lnTo>
                    <a:lnTo>
                      <a:pt x="132" y="176"/>
                    </a:lnTo>
                    <a:lnTo>
                      <a:pt x="59" y="103"/>
                    </a:lnTo>
                    <a:lnTo>
                      <a:pt x="0" y="161"/>
                    </a:lnTo>
                    <a:lnTo>
                      <a:pt x="132" y="293"/>
                    </a:lnTo>
                    <a:lnTo>
                      <a:pt x="366" y="59"/>
                    </a:lnTo>
                    <a:lnTo>
                      <a:pt x="308" y="0"/>
                    </a:lnTo>
                    <a:close/>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25" name="Freeform 276">
                <a:extLst>
                  <a:ext uri="{FF2B5EF4-FFF2-40B4-BE49-F238E27FC236}">
                    <a16:creationId xmlns="" xmlns:a16="http://schemas.microsoft.com/office/drawing/2014/main" id="{ED9AEFBE-6F53-4549-966B-9E8E26566806}"/>
                  </a:ext>
                </a:extLst>
              </p:cNvPr>
              <p:cNvSpPr>
                <a:spLocks/>
              </p:cNvSpPr>
              <p:nvPr/>
            </p:nvSpPr>
            <p:spPr bwMode="auto">
              <a:xfrm>
                <a:off x="1120776" y="4965700"/>
                <a:ext cx="349250" cy="279400"/>
              </a:xfrm>
              <a:custGeom>
                <a:avLst/>
                <a:gdLst>
                  <a:gd name="T0" fmla="*/ 308 w 366"/>
                  <a:gd name="T1" fmla="*/ 0 h 293"/>
                  <a:gd name="T2" fmla="*/ 308 w 366"/>
                  <a:gd name="T3" fmla="*/ 0 h 293"/>
                  <a:gd name="T4" fmla="*/ 132 w 366"/>
                  <a:gd name="T5" fmla="*/ 176 h 293"/>
                  <a:gd name="T6" fmla="*/ 59 w 366"/>
                  <a:gd name="T7" fmla="*/ 103 h 293"/>
                  <a:gd name="T8" fmla="*/ 0 w 366"/>
                  <a:gd name="T9" fmla="*/ 161 h 293"/>
                  <a:gd name="T10" fmla="*/ 132 w 366"/>
                  <a:gd name="T11" fmla="*/ 293 h 293"/>
                  <a:gd name="T12" fmla="*/ 366 w 366"/>
                  <a:gd name="T13" fmla="*/ 59 h 293"/>
                  <a:gd name="T14" fmla="*/ 308 w 366"/>
                  <a:gd name="T15" fmla="*/ 0 h 293"/>
                  <a:gd name="T16" fmla="*/ 308 w 366"/>
                  <a:gd name="T17"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293">
                    <a:moveTo>
                      <a:pt x="308" y="0"/>
                    </a:moveTo>
                    <a:lnTo>
                      <a:pt x="308" y="0"/>
                    </a:lnTo>
                    <a:lnTo>
                      <a:pt x="132" y="176"/>
                    </a:lnTo>
                    <a:lnTo>
                      <a:pt x="59" y="103"/>
                    </a:lnTo>
                    <a:lnTo>
                      <a:pt x="0" y="161"/>
                    </a:lnTo>
                    <a:lnTo>
                      <a:pt x="132" y="293"/>
                    </a:lnTo>
                    <a:lnTo>
                      <a:pt x="366" y="59"/>
                    </a:lnTo>
                    <a:lnTo>
                      <a:pt x="308" y="0"/>
                    </a:lnTo>
                    <a:lnTo>
                      <a:pt x="308" y="0"/>
                    </a:lnTo>
                    <a:close/>
                  </a:path>
                </a:pathLst>
              </a:custGeom>
              <a:solidFill>
                <a:schemeClr val="bg2"/>
              </a:solidFill>
              <a:ln w="22006" cap="rnd">
                <a:solidFill>
                  <a:schemeClr val="tx1">
                    <a:lumMod val="75000"/>
                  </a:schemeClr>
                </a:solidFill>
                <a:prstDash val="solid"/>
                <a:round/>
              </a:ln>
            </p:spPr>
            <p:txBody>
              <a:bodyPr rtlCol="1" anchor="ctr"/>
              <a:lstStyle/>
              <a:p>
                <a:pPr algn="r" rtl="1">
                  <a:buClr>
                    <a:srgbClr val="FF0000"/>
                  </a:buClr>
                </a:pPr>
                <a:endParaRPr lang="en-US" dirty="0">
                  <a:solidFill>
                    <a:srgbClr val="4D4D4F"/>
                  </a:solidFill>
                </a:endParaRPr>
              </a:p>
            </p:txBody>
          </p:sp>
          <p:sp>
            <p:nvSpPr>
              <p:cNvPr id="226" name="Freeform 277">
                <a:extLst>
                  <a:ext uri="{FF2B5EF4-FFF2-40B4-BE49-F238E27FC236}">
                    <a16:creationId xmlns="" xmlns:a16="http://schemas.microsoft.com/office/drawing/2014/main" id="{4EB2BE0C-1464-AF42-8CC5-97E267D6EC12}"/>
                  </a:ext>
                </a:extLst>
              </p:cNvPr>
              <p:cNvSpPr>
                <a:spLocks/>
              </p:cNvSpPr>
              <p:nvPr/>
            </p:nvSpPr>
            <p:spPr bwMode="auto">
              <a:xfrm>
                <a:off x="1603376" y="4941888"/>
                <a:ext cx="0" cy="25400"/>
              </a:xfrm>
              <a:custGeom>
                <a:avLst/>
                <a:gdLst>
                  <a:gd name="T0" fmla="*/ 0 h 27"/>
                  <a:gd name="T1" fmla="*/ 0 h 27"/>
                  <a:gd name="T2" fmla="*/ 27 h 27"/>
                </a:gdLst>
                <a:ahLst/>
                <a:cxnLst>
                  <a:cxn ang="0">
                    <a:pos x="0" y="T0"/>
                  </a:cxn>
                  <a:cxn ang="0">
                    <a:pos x="0" y="T1"/>
                  </a:cxn>
                  <a:cxn ang="0">
                    <a:pos x="0" y="T2"/>
                  </a:cxn>
                </a:cxnLst>
                <a:rect l="0" t="0" r="r" b="b"/>
                <a:pathLst>
                  <a:path h="27">
                    <a:moveTo>
                      <a:pt x="0" y="0"/>
                    </a:moveTo>
                    <a:lnTo>
                      <a:pt x="0" y="0"/>
                    </a:lnTo>
                    <a:lnTo>
                      <a:pt x="0" y="27"/>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27" name="Freeform 278">
                <a:extLst>
                  <a:ext uri="{FF2B5EF4-FFF2-40B4-BE49-F238E27FC236}">
                    <a16:creationId xmlns="" xmlns:a16="http://schemas.microsoft.com/office/drawing/2014/main" id="{6B80D946-37C2-834F-BE37-259B002F0703}"/>
                  </a:ext>
                </a:extLst>
              </p:cNvPr>
              <p:cNvSpPr>
                <a:spLocks/>
              </p:cNvSpPr>
              <p:nvPr/>
            </p:nvSpPr>
            <p:spPr bwMode="auto">
              <a:xfrm>
                <a:off x="1603376" y="4992688"/>
                <a:ext cx="0" cy="25400"/>
              </a:xfrm>
              <a:custGeom>
                <a:avLst/>
                <a:gdLst>
                  <a:gd name="T0" fmla="*/ 0 h 26"/>
                  <a:gd name="T1" fmla="*/ 0 h 26"/>
                  <a:gd name="T2" fmla="*/ 26 h 26"/>
                </a:gdLst>
                <a:ahLst/>
                <a:cxnLst>
                  <a:cxn ang="0">
                    <a:pos x="0" y="T0"/>
                  </a:cxn>
                  <a:cxn ang="0">
                    <a:pos x="0" y="T1"/>
                  </a:cxn>
                  <a:cxn ang="0">
                    <a:pos x="0" y="T2"/>
                  </a:cxn>
                </a:cxnLst>
                <a:rect l="0" t="0" r="r" b="b"/>
                <a:pathLst>
                  <a:path h="26">
                    <a:moveTo>
                      <a:pt x="0" y="0"/>
                    </a:moveTo>
                    <a:lnTo>
                      <a:pt x="0" y="0"/>
                    </a:lnTo>
                    <a:lnTo>
                      <a:pt x="0" y="26"/>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28" name="Freeform 279">
                <a:extLst>
                  <a:ext uri="{FF2B5EF4-FFF2-40B4-BE49-F238E27FC236}">
                    <a16:creationId xmlns="" xmlns:a16="http://schemas.microsoft.com/office/drawing/2014/main" id="{2FAAA2A7-1D32-F945-B110-E19C233FEC18}"/>
                  </a:ext>
                </a:extLst>
              </p:cNvPr>
              <p:cNvSpPr>
                <a:spLocks/>
              </p:cNvSpPr>
              <p:nvPr/>
            </p:nvSpPr>
            <p:spPr bwMode="auto">
              <a:xfrm>
                <a:off x="1603376" y="5043488"/>
                <a:ext cx="0" cy="26988"/>
              </a:xfrm>
              <a:custGeom>
                <a:avLst/>
                <a:gdLst>
                  <a:gd name="T0" fmla="*/ 0 h 27"/>
                  <a:gd name="T1" fmla="*/ 0 h 27"/>
                  <a:gd name="T2" fmla="*/ 27 h 27"/>
                </a:gdLst>
                <a:ahLst/>
                <a:cxnLst>
                  <a:cxn ang="0">
                    <a:pos x="0" y="T0"/>
                  </a:cxn>
                  <a:cxn ang="0">
                    <a:pos x="0" y="T1"/>
                  </a:cxn>
                  <a:cxn ang="0">
                    <a:pos x="0" y="T2"/>
                  </a:cxn>
                </a:cxnLst>
                <a:rect l="0" t="0" r="r" b="b"/>
                <a:pathLst>
                  <a:path h="27">
                    <a:moveTo>
                      <a:pt x="0" y="0"/>
                    </a:moveTo>
                    <a:lnTo>
                      <a:pt x="0" y="0"/>
                    </a:lnTo>
                    <a:lnTo>
                      <a:pt x="0" y="27"/>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29" name="Freeform 280">
                <a:extLst>
                  <a:ext uri="{FF2B5EF4-FFF2-40B4-BE49-F238E27FC236}">
                    <a16:creationId xmlns="" xmlns:a16="http://schemas.microsoft.com/office/drawing/2014/main" id="{D4A57AE5-BC67-574C-84D8-C1E9D27179D3}"/>
                  </a:ext>
                </a:extLst>
              </p:cNvPr>
              <p:cNvSpPr>
                <a:spLocks/>
              </p:cNvSpPr>
              <p:nvPr/>
            </p:nvSpPr>
            <p:spPr bwMode="auto">
              <a:xfrm>
                <a:off x="890588" y="4941888"/>
                <a:ext cx="0" cy="25400"/>
              </a:xfrm>
              <a:custGeom>
                <a:avLst/>
                <a:gdLst>
                  <a:gd name="T0" fmla="*/ 0 h 27"/>
                  <a:gd name="T1" fmla="*/ 0 h 27"/>
                  <a:gd name="T2" fmla="*/ 27 h 27"/>
                </a:gdLst>
                <a:ahLst/>
                <a:cxnLst>
                  <a:cxn ang="0">
                    <a:pos x="0" y="T0"/>
                  </a:cxn>
                  <a:cxn ang="0">
                    <a:pos x="0" y="T1"/>
                  </a:cxn>
                  <a:cxn ang="0">
                    <a:pos x="0" y="T2"/>
                  </a:cxn>
                </a:cxnLst>
                <a:rect l="0" t="0" r="r" b="b"/>
                <a:pathLst>
                  <a:path h="27">
                    <a:moveTo>
                      <a:pt x="0" y="0"/>
                    </a:moveTo>
                    <a:lnTo>
                      <a:pt x="0" y="0"/>
                    </a:lnTo>
                    <a:lnTo>
                      <a:pt x="0" y="27"/>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30" name="Freeform 281">
                <a:extLst>
                  <a:ext uri="{FF2B5EF4-FFF2-40B4-BE49-F238E27FC236}">
                    <a16:creationId xmlns="" xmlns:a16="http://schemas.microsoft.com/office/drawing/2014/main" id="{B705279A-45EC-D240-8652-86B0B933EF5E}"/>
                  </a:ext>
                </a:extLst>
              </p:cNvPr>
              <p:cNvSpPr>
                <a:spLocks/>
              </p:cNvSpPr>
              <p:nvPr/>
            </p:nvSpPr>
            <p:spPr bwMode="auto">
              <a:xfrm>
                <a:off x="890588" y="4992688"/>
                <a:ext cx="0" cy="25400"/>
              </a:xfrm>
              <a:custGeom>
                <a:avLst/>
                <a:gdLst>
                  <a:gd name="T0" fmla="*/ 0 h 26"/>
                  <a:gd name="T1" fmla="*/ 0 h 26"/>
                  <a:gd name="T2" fmla="*/ 26 h 26"/>
                </a:gdLst>
                <a:ahLst/>
                <a:cxnLst>
                  <a:cxn ang="0">
                    <a:pos x="0" y="T0"/>
                  </a:cxn>
                  <a:cxn ang="0">
                    <a:pos x="0" y="T1"/>
                  </a:cxn>
                  <a:cxn ang="0">
                    <a:pos x="0" y="T2"/>
                  </a:cxn>
                </a:cxnLst>
                <a:rect l="0" t="0" r="r" b="b"/>
                <a:pathLst>
                  <a:path h="26">
                    <a:moveTo>
                      <a:pt x="0" y="0"/>
                    </a:moveTo>
                    <a:lnTo>
                      <a:pt x="0" y="0"/>
                    </a:lnTo>
                    <a:lnTo>
                      <a:pt x="0" y="26"/>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31" name="Freeform 282">
                <a:extLst>
                  <a:ext uri="{FF2B5EF4-FFF2-40B4-BE49-F238E27FC236}">
                    <a16:creationId xmlns="" xmlns:a16="http://schemas.microsoft.com/office/drawing/2014/main" id="{80D8A32F-D68E-9E4A-9500-42922F527E6B}"/>
                  </a:ext>
                </a:extLst>
              </p:cNvPr>
              <p:cNvSpPr>
                <a:spLocks/>
              </p:cNvSpPr>
              <p:nvPr/>
            </p:nvSpPr>
            <p:spPr bwMode="auto">
              <a:xfrm>
                <a:off x="890588" y="5043488"/>
                <a:ext cx="0" cy="26988"/>
              </a:xfrm>
              <a:custGeom>
                <a:avLst/>
                <a:gdLst>
                  <a:gd name="T0" fmla="*/ 0 h 27"/>
                  <a:gd name="T1" fmla="*/ 0 h 27"/>
                  <a:gd name="T2" fmla="*/ 27 h 27"/>
                </a:gdLst>
                <a:ahLst/>
                <a:cxnLst>
                  <a:cxn ang="0">
                    <a:pos x="0" y="T0"/>
                  </a:cxn>
                  <a:cxn ang="0">
                    <a:pos x="0" y="T1"/>
                  </a:cxn>
                  <a:cxn ang="0">
                    <a:pos x="0" y="T2"/>
                  </a:cxn>
                </a:cxnLst>
                <a:rect l="0" t="0" r="r" b="b"/>
                <a:pathLst>
                  <a:path h="27">
                    <a:moveTo>
                      <a:pt x="0" y="0"/>
                    </a:moveTo>
                    <a:lnTo>
                      <a:pt x="0" y="0"/>
                    </a:lnTo>
                    <a:lnTo>
                      <a:pt x="0" y="27"/>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32" name="Freeform 283">
                <a:extLst>
                  <a:ext uri="{FF2B5EF4-FFF2-40B4-BE49-F238E27FC236}">
                    <a16:creationId xmlns="" xmlns:a16="http://schemas.microsoft.com/office/drawing/2014/main" id="{F1FEBF00-31A8-D540-B475-CA427821E8A1}"/>
                  </a:ext>
                </a:extLst>
              </p:cNvPr>
              <p:cNvSpPr>
                <a:spLocks/>
              </p:cNvSpPr>
              <p:nvPr/>
            </p:nvSpPr>
            <p:spPr bwMode="auto">
              <a:xfrm>
                <a:off x="1233488" y="4802188"/>
                <a:ext cx="25400" cy="0"/>
              </a:xfrm>
              <a:custGeom>
                <a:avLst/>
                <a:gdLst>
                  <a:gd name="T0" fmla="*/ 0 w 27"/>
                  <a:gd name="T1" fmla="*/ 0 w 27"/>
                  <a:gd name="T2" fmla="*/ 27 w 27"/>
                </a:gdLst>
                <a:ahLst/>
                <a:cxnLst>
                  <a:cxn ang="0">
                    <a:pos x="T0" y="0"/>
                  </a:cxn>
                  <a:cxn ang="0">
                    <a:pos x="T1" y="0"/>
                  </a:cxn>
                  <a:cxn ang="0">
                    <a:pos x="T2" y="0"/>
                  </a:cxn>
                </a:cxnLst>
                <a:rect l="0" t="0" r="r" b="b"/>
                <a:pathLst>
                  <a:path w="27">
                    <a:moveTo>
                      <a:pt x="0" y="0"/>
                    </a:moveTo>
                    <a:lnTo>
                      <a:pt x="0" y="0"/>
                    </a:lnTo>
                    <a:lnTo>
                      <a:pt x="27" y="0"/>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38" name="Freeform 284">
                <a:extLst>
                  <a:ext uri="{FF2B5EF4-FFF2-40B4-BE49-F238E27FC236}">
                    <a16:creationId xmlns="" xmlns:a16="http://schemas.microsoft.com/office/drawing/2014/main" id="{90FD92A8-9849-4047-B536-75540606958A}"/>
                  </a:ext>
                </a:extLst>
              </p:cNvPr>
              <p:cNvSpPr>
                <a:spLocks/>
              </p:cNvSpPr>
              <p:nvPr/>
            </p:nvSpPr>
            <p:spPr bwMode="auto">
              <a:xfrm>
                <a:off x="1182688" y="4802188"/>
                <a:ext cx="25400" cy="0"/>
              </a:xfrm>
              <a:custGeom>
                <a:avLst/>
                <a:gdLst>
                  <a:gd name="T0" fmla="*/ 0 w 26"/>
                  <a:gd name="T1" fmla="*/ 0 w 26"/>
                  <a:gd name="T2" fmla="*/ 26 w 26"/>
                </a:gdLst>
                <a:ahLst/>
                <a:cxnLst>
                  <a:cxn ang="0">
                    <a:pos x="T0" y="0"/>
                  </a:cxn>
                  <a:cxn ang="0">
                    <a:pos x="T1" y="0"/>
                  </a:cxn>
                  <a:cxn ang="0">
                    <a:pos x="T2" y="0"/>
                  </a:cxn>
                </a:cxnLst>
                <a:rect l="0" t="0" r="r" b="b"/>
                <a:pathLst>
                  <a:path w="26">
                    <a:moveTo>
                      <a:pt x="0" y="0"/>
                    </a:moveTo>
                    <a:lnTo>
                      <a:pt x="0" y="0"/>
                    </a:lnTo>
                    <a:lnTo>
                      <a:pt x="26" y="0"/>
                    </a:lnTo>
                  </a:path>
                </a:pathLst>
              </a:custGeom>
              <a:no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239" name="Freeform 285">
                <a:extLst>
                  <a:ext uri="{FF2B5EF4-FFF2-40B4-BE49-F238E27FC236}">
                    <a16:creationId xmlns="" xmlns:a16="http://schemas.microsoft.com/office/drawing/2014/main" id="{B2E4A62F-31F1-AC4C-AA09-97560494AFDF}"/>
                  </a:ext>
                </a:extLst>
              </p:cNvPr>
              <p:cNvSpPr>
                <a:spLocks/>
              </p:cNvSpPr>
              <p:nvPr/>
            </p:nvSpPr>
            <p:spPr bwMode="auto">
              <a:xfrm>
                <a:off x="1284288" y="4802188"/>
                <a:ext cx="25400" cy="0"/>
              </a:xfrm>
              <a:custGeom>
                <a:avLst/>
                <a:gdLst>
                  <a:gd name="T0" fmla="*/ 0 w 27"/>
                  <a:gd name="T1" fmla="*/ 0 w 27"/>
                  <a:gd name="T2" fmla="*/ 27 w 27"/>
                </a:gdLst>
                <a:ahLst/>
                <a:cxnLst>
                  <a:cxn ang="0">
                    <a:pos x="T0" y="0"/>
                  </a:cxn>
                  <a:cxn ang="0">
                    <a:pos x="T1" y="0"/>
                  </a:cxn>
                  <a:cxn ang="0">
                    <a:pos x="T2" y="0"/>
                  </a:cxn>
                </a:cxnLst>
                <a:rect l="0" t="0" r="r" b="b"/>
                <a:pathLst>
                  <a:path w="27">
                    <a:moveTo>
                      <a:pt x="0" y="0"/>
                    </a:moveTo>
                    <a:lnTo>
                      <a:pt x="0" y="0"/>
                    </a:lnTo>
                    <a:lnTo>
                      <a:pt x="27" y="0"/>
                    </a:lnTo>
                  </a:path>
                </a:pathLst>
              </a:custGeom>
              <a:noFill/>
              <a:ln w="22006" cap="rnd">
                <a:solidFill>
                  <a:schemeClr val="tx1">
                    <a:lumMod val="75000"/>
                  </a:schemeClr>
                </a:solidFill>
                <a:prstDash val="solid"/>
                <a:round/>
              </a:ln>
            </p:spPr>
            <p:txBody>
              <a:bodyPr rtlCol="1" anchor="ctr"/>
              <a:lstStyle/>
              <a:p>
                <a:pPr algn="r" rtl="1">
                  <a:buClr>
                    <a:srgbClr val="FF0000"/>
                  </a:buClr>
                </a:pPr>
                <a:endParaRPr lang="en-US" dirty="0">
                  <a:solidFill>
                    <a:srgbClr val="4D4D4F"/>
                  </a:solidFill>
                </a:endParaRPr>
              </a:p>
            </p:txBody>
          </p:sp>
        </p:grpSp>
      </p:grpSp>
      <p:grpSp>
        <p:nvGrpSpPr>
          <p:cNvPr id="270" name="Group 269">
            <a:extLst>
              <a:ext uri="{FF2B5EF4-FFF2-40B4-BE49-F238E27FC236}">
                <a16:creationId xmlns="" xmlns:a16="http://schemas.microsoft.com/office/drawing/2014/main" id="{4F200AE2-BAB5-4A86-A9C4-58229FC4C016}"/>
              </a:ext>
            </a:extLst>
          </p:cNvPr>
          <p:cNvGrpSpPr/>
          <p:nvPr/>
        </p:nvGrpSpPr>
        <p:grpSpPr>
          <a:xfrm>
            <a:off x="6968750" y="4663001"/>
            <a:ext cx="144932" cy="152809"/>
            <a:chOff x="12851044" y="2040559"/>
            <a:chExt cx="2340000" cy="2467172"/>
          </a:xfrm>
        </p:grpSpPr>
        <p:sp>
          <p:nvSpPr>
            <p:cNvPr id="271"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72" name="Group 271">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73"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74"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75" name="TextBox 274"/>
          <p:cNvSpPr txBox="1"/>
          <p:nvPr/>
        </p:nvSpPr>
        <p:spPr bwMode="auto">
          <a:xfrm>
            <a:off x="7226178" y="5114392"/>
            <a:ext cx="1495874"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Unmanaged Devices</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276" name="Group 275">
            <a:extLst>
              <a:ext uri="{FF2B5EF4-FFF2-40B4-BE49-F238E27FC236}">
                <a16:creationId xmlns="" xmlns:a16="http://schemas.microsoft.com/office/drawing/2014/main" id="{4F200AE2-BAB5-4A86-A9C4-58229FC4C016}"/>
              </a:ext>
            </a:extLst>
          </p:cNvPr>
          <p:cNvGrpSpPr/>
          <p:nvPr/>
        </p:nvGrpSpPr>
        <p:grpSpPr>
          <a:xfrm>
            <a:off x="6968750" y="5141090"/>
            <a:ext cx="144932" cy="152809"/>
            <a:chOff x="12851044" y="2040559"/>
            <a:chExt cx="2340000" cy="2467172"/>
          </a:xfrm>
        </p:grpSpPr>
        <p:sp>
          <p:nvSpPr>
            <p:cNvPr id="277"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78" name="Group 277">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79"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80"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81" name="TextBox 280"/>
          <p:cNvSpPr txBox="1"/>
          <p:nvPr/>
        </p:nvSpPr>
        <p:spPr bwMode="auto">
          <a:xfrm>
            <a:off x="7229579" y="4604296"/>
            <a:ext cx="1314735"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Managed Devices</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282" name="TextBox 281"/>
          <p:cNvSpPr txBox="1"/>
          <p:nvPr/>
        </p:nvSpPr>
        <p:spPr bwMode="auto">
          <a:xfrm>
            <a:off x="9017018" y="4603264"/>
            <a:ext cx="1266645"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Posture checking</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283" name="Group 282">
            <a:extLst>
              <a:ext uri="{FF2B5EF4-FFF2-40B4-BE49-F238E27FC236}">
                <a16:creationId xmlns="" xmlns:a16="http://schemas.microsoft.com/office/drawing/2014/main" id="{27534D1A-8126-4004-98B5-085A8F8164FA}"/>
              </a:ext>
            </a:extLst>
          </p:cNvPr>
          <p:cNvGrpSpPr/>
          <p:nvPr/>
        </p:nvGrpSpPr>
        <p:grpSpPr>
          <a:xfrm>
            <a:off x="8819143" y="4662710"/>
            <a:ext cx="144932" cy="152809"/>
            <a:chOff x="12851044" y="2040559"/>
            <a:chExt cx="2340000" cy="2467172"/>
          </a:xfrm>
        </p:grpSpPr>
        <p:sp>
          <p:nvSpPr>
            <p:cNvPr id="284"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85" name="Group 284">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86"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87"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88" name="TextBox 287"/>
          <p:cNvSpPr txBox="1"/>
          <p:nvPr/>
        </p:nvSpPr>
        <p:spPr bwMode="auto">
          <a:xfrm>
            <a:off x="9011583" y="5124626"/>
            <a:ext cx="702388"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Browser</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289" name="Group 288">
            <a:extLst>
              <a:ext uri="{FF2B5EF4-FFF2-40B4-BE49-F238E27FC236}">
                <a16:creationId xmlns="" xmlns:a16="http://schemas.microsoft.com/office/drawing/2014/main" id="{27534D1A-8126-4004-98B5-085A8F8164FA}"/>
              </a:ext>
            </a:extLst>
          </p:cNvPr>
          <p:cNvGrpSpPr/>
          <p:nvPr/>
        </p:nvGrpSpPr>
        <p:grpSpPr>
          <a:xfrm>
            <a:off x="8819143" y="5154310"/>
            <a:ext cx="144932" cy="152809"/>
            <a:chOff x="12851044" y="2040559"/>
            <a:chExt cx="2340000" cy="2467172"/>
          </a:xfrm>
        </p:grpSpPr>
        <p:sp>
          <p:nvSpPr>
            <p:cNvPr id="290"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91" name="Group 290">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92"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93"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rgbClr val="000000"/>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94" name="Group 293"/>
          <p:cNvGrpSpPr/>
          <p:nvPr/>
        </p:nvGrpSpPr>
        <p:grpSpPr>
          <a:xfrm>
            <a:off x="0" y="5618480"/>
            <a:ext cx="12174276" cy="737188"/>
            <a:chOff x="0" y="5618480"/>
            <a:chExt cx="12174276" cy="737188"/>
          </a:xfrm>
        </p:grpSpPr>
        <p:sp>
          <p:nvSpPr>
            <p:cNvPr id="295" name="Rectangle 294"/>
            <p:cNvSpPr/>
            <p:nvPr/>
          </p:nvSpPr>
          <p:spPr bwMode="auto">
            <a:xfrm>
              <a:off x="0" y="5618480"/>
              <a:ext cx="12174276" cy="737188"/>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lnSpc>
                  <a:spcPct val="80000"/>
                </a:lnSpc>
                <a:spcBef>
                  <a:spcPts val="1200"/>
                </a:spcBef>
                <a:spcAft>
                  <a:spcPts val="0"/>
                </a:spcAft>
                <a:buClr>
                  <a:srgbClr val="000000"/>
                </a:buClr>
                <a:buSzPct val="115000"/>
                <a:buFont typeface="Arial"/>
                <a:buNone/>
                <a:defRPr/>
              </a:pPr>
              <a:endParaRPr lang="en-US" sz="2399" kern="0" dirty="0" err="1">
                <a:solidFill>
                  <a:srgbClr val="000000"/>
                </a:solidFill>
                <a:latin typeface="Calibri"/>
                <a:cs typeface="Arial"/>
                <a:sym typeface="Arial"/>
              </a:endParaRPr>
            </a:p>
          </p:txBody>
        </p:sp>
        <p:sp>
          <p:nvSpPr>
            <p:cNvPr id="296" name="TextBox 295"/>
            <p:cNvSpPr txBox="1"/>
            <p:nvPr/>
          </p:nvSpPr>
          <p:spPr bwMode="auto">
            <a:xfrm>
              <a:off x="4608299" y="5769767"/>
              <a:ext cx="2066207" cy="523084"/>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400" kern="0" dirty="0">
                  <a:solidFill>
                    <a:srgbClr val="000000"/>
                  </a:solidFill>
                  <a:latin typeface="Arial" panose="020B0604020202020204" pitchFamily="34" charset="0"/>
                  <a:cs typeface="Arial" panose="020B0604020202020204" pitchFamily="34" charset="0"/>
                  <a:sym typeface="Arial"/>
                </a:rPr>
                <a:t>60+ AI &amp; traditional security engines </a:t>
              </a:r>
            </a:p>
          </p:txBody>
        </p:sp>
        <p:sp>
          <p:nvSpPr>
            <p:cNvPr id="297" name="TextBox 296"/>
            <p:cNvSpPr txBox="1"/>
            <p:nvPr/>
          </p:nvSpPr>
          <p:spPr bwMode="auto">
            <a:xfrm>
              <a:off x="8765072" y="5765513"/>
              <a:ext cx="2401238" cy="523084"/>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400" kern="0" dirty="0">
                  <a:solidFill>
                    <a:srgbClr val="000000"/>
                  </a:solidFill>
                  <a:latin typeface="Arial" panose="020B0604020202020204" pitchFamily="34" charset="0"/>
                  <a:cs typeface="Arial" panose="020B0604020202020204" pitchFamily="34" charset="0"/>
                  <a:sym typeface="Arial"/>
                </a:rPr>
                <a:t>The industry’s most powerful threat intelligence </a:t>
              </a:r>
            </a:p>
          </p:txBody>
        </p:sp>
        <p:pic>
          <p:nvPicPr>
            <p:cNvPr id="298" name="Picture 297">
              <a:extLst>
                <a:ext uri="{FF2B5EF4-FFF2-40B4-BE49-F238E27FC236}">
                  <a16:creationId xmlns="" xmlns:a16="http://schemas.microsoft.com/office/drawing/2014/main" id="{C4E32EBC-9424-4E30-B2F5-95D6E2AFA7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904892" y="5783958"/>
              <a:ext cx="586660" cy="509788"/>
            </a:xfrm>
            <a:prstGeom prst="rect">
              <a:avLst/>
            </a:prstGeom>
            <a:ln>
              <a:noFill/>
              <a:headEnd/>
              <a:tailEnd/>
            </a:ln>
            <a:effectLst>
              <a:glow rad="101600">
                <a:schemeClr val="bg2">
                  <a:lumMod val="40000"/>
                  <a:lumOff val="60000"/>
                  <a:alpha val="40000"/>
                </a:schemeClr>
              </a:glow>
            </a:effectLst>
          </p:spPr>
        </p:pic>
        <p:pic>
          <p:nvPicPr>
            <p:cNvPr id="299" name="Picture 298"/>
            <p:cNvPicPr>
              <a:picLocks noChangeAspect="1"/>
            </p:cNvPicPr>
            <p:nvPr/>
          </p:nvPicPr>
          <p:blipFill>
            <a:blip r:embed="rId5" cstate="screen">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tretch>
              <a:fillRect/>
            </a:stretch>
          </p:blipFill>
          <p:spPr>
            <a:xfrm>
              <a:off x="7599038" y="5979623"/>
              <a:ext cx="924039" cy="141686"/>
            </a:xfrm>
            <a:prstGeom prst="rect">
              <a:avLst/>
            </a:prstGeom>
          </p:spPr>
        </p:pic>
        <p:sp>
          <p:nvSpPr>
            <p:cNvPr id="300" name="Google Shape;5163;p40">
              <a:extLst>
                <a:ext uri="{FF2B5EF4-FFF2-40B4-BE49-F238E27FC236}">
                  <a16:creationId xmlns="" xmlns:a16="http://schemas.microsoft.com/office/drawing/2014/main" id="{F354AAB1-BE6A-4C26-AF84-194F3AFEA033}"/>
                </a:ext>
              </a:extLst>
            </p:cNvPr>
            <p:cNvSpPr/>
            <p:nvPr/>
          </p:nvSpPr>
          <p:spPr>
            <a:xfrm>
              <a:off x="585617" y="5858736"/>
              <a:ext cx="1416156" cy="216922"/>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a:solidFill>
                    <a:srgbClr val="E45785"/>
                  </a:solidFill>
                  <a:latin typeface="Arial"/>
                  <a:cs typeface="Arial"/>
                  <a:sym typeface="Arial"/>
                </a:rPr>
                <a:t>Best prevention</a:t>
              </a:r>
              <a:endParaRPr sz="1798" b="1" cap="all" dirty="0">
                <a:solidFill>
                  <a:srgbClr val="E45785"/>
                </a:solidFill>
                <a:latin typeface="Calibri"/>
                <a:cs typeface="Arial"/>
                <a:sym typeface="Arial"/>
              </a:endParaRPr>
            </a:p>
          </p:txBody>
        </p:sp>
      </p:grpSp>
      <p:sp>
        <p:nvSpPr>
          <p:cNvPr id="5" name="TextBox 4"/>
          <p:cNvSpPr txBox="1"/>
          <p:nvPr/>
        </p:nvSpPr>
        <p:spPr bwMode="auto">
          <a:xfrm>
            <a:off x="2832743" y="461907"/>
            <a:ext cx="527709" cy="52322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800" dirty="0" smtClean="0">
                <a:solidFill>
                  <a:srgbClr val="FF0000"/>
                </a:solidFill>
                <a:latin typeface="Bahnschrift SemiBold" panose="020B0502040204020203" pitchFamily="34" charset="0"/>
              </a:rPr>
              <a:t>#1</a:t>
            </a:r>
          </a:p>
        </p:txBody>
      </p:sp>
      <p:pic>
        <p:nvPicPr>
          <p:cNvPr id="240" name="Google Shape;1826;p15" descr="A picture containing comb&#10;&#10;Description automatically generated"/>
          <p:cNvPicPr preferRelativeResize="0"/>
          <p:nvPr/>
        </p:nvPicPr>
        <p:blipFill rotWithShape="1">
          <a:blip r:embed="rId7" cstate="print">
            <a:alphaModFix amt="85000"/>
            <a:extLst>
              <a:ext uri="{28A0092B-C50C-407E-A947-70E740481C1C}">
                <a14:useLocalDpi xmlns:a14="http://schemas.microsoft.com/office/drawing/2010/main" val="0"/>
              </a:ext>
            </a:extLst>
          </a:blip>
          <a:srcRect/>
          <a:stretch/>
        </p:blipFill>
        <p:spPr>
          <a:xfrm>
            <a:off x="10081183" y="-21215"/>
            <a:ext cx="2106055" cy="884059"/>
          </a:xfrm>
          <a:prstGeom prst="rect">
            <a:avLst/>
          </a:prstGeom>
          <a:noFill/>
          <a:ln>
            <a:noFill/>
          </a:ln>
        </p:spPr>
      </p:pic>
    </p:spTree>
    <p:extLst>
      <p:ext uri="{BB962C8B-B14F-4D97-AF65-F5344CB8AC3E}">
        <p14:creationId xmlns:p14="http://schemas.microsoft.com/office/powerpoint/2010/main" val="251953513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6352BA"/>
            </a:gs>
            <a:gs pos="100000">
              <a:srgbClr val="D5B8EA"/>
            </a:gs>
          </a:gsLst>
          <a:lin ang="15000000" scaled="0"/>
        </a:gradFill>
        <a:effectLst/>
      </p:bgPr>
    </p:bg>
    <p:spTree>
      <p:nvGrpSpPr>
        <p:cNvPr id="1" name="Shape 1819"/>
        <p:cNvGrpSpPr/>
        <p:nvPr/>
      </p:nvGrpSpPr>
      <p:grpSpPr>
        <a:xfrm>
          <a:off x="0" y="0"/>
          <a:ext cx="0" cy="0"/>
          <a:chOff x="0" y="0"/>
          <a:chExt cx="0" cy="0"/>
        </a:xfrm>
      </p:grpSpPr>
      <p:sp>
        <p:nvSpPr>
          <p:cNvPr id="1825" name="Google Shape;1825;p15" descr="Pen, pendrive, usb Free Icon of Office Icons"/>
          <p:cNvSpPr/>
          <p:nvPr/>
        </p:nvSpPr>
        <p:spPr>
          <a:xfrm>
            <a:off x="157121" y="-143532"/>
            <a:ext cx="304721" cy="304722"/>
          </a:xfrm>
          <a:prstGeom prst="rect">
            <a:avLst/>
          </a:prstGeom>
          <a:noFill/>
          <a:ln>
            <a:noFill/>
          </a:ln>
        </p:spPr>
        <p:txBody>
          <a:bodyPr spcFirstLastPara="1" wrap="square" lIns="91401" tIns="45688" rIns="91401" bIns="45688" anchor="t" anchorCtr="0">
            <a:noAutofit/>
          </a:bodyPr>
          <a:lstStyle/>
          <a:p>
            <a:pPr defTabSz="914126" fontAlgn="auto">
              <a:spcBef>
                <a:spcPts val="0"/>
              </a:spcBef>
              <a:spcAft>
                <a:spcPts val="0"/>
              </a:spcAft>
              <a:buClr>
                <a:srgbClr val="000000"/>
              </a:buClr>
              <a:buSzTx/>
              <a:buFont typeface="Arial"/>
              <a:buNone/>
              <a:defRPr/>
            </a:pPr>
            <a:endParaRPr sz="3999" kern="0">
              <a:solidFill>
                <a:srgbClr val="4D4D4F"/>
              </a:solidFill>
              <a:latin typeface="Helvetica Neue"/>
              <a:ea typeface="Helvetica Neue"/>
              <a:cs typeface="Helvetica Neue"/>
              <a:sym typeface="Helvetica Neue"/>
            </a:endParaRPr>
          </a:p>
        </p:txBody>
      </p:sp>
      <p:pic>
        <p:nvPicPr>
          <p:cNvPr id="1826" name="Google Shape;1826;p15" descr="A picture containing comb&#10;&#10;Description automatically generated"/>
          <p:cNvPicPr preferRelativeResize="0"/>
          <p:nvPr/>
        </p:nvPicPr>
        <p:blipFill rotWithShape="1">
          <a:blip r:embed="rId3" cstate="print">
            <a:alphaModFix amt="85000"/>
            <a:extLst>
              <a:ext uri="{28A0092B-C50C-407E-A947-70E740481C1C}">
                <a14:useLocalDpi xmlns:a14="http://schemas.microsoft.com/office/drawing/2010/main" val="0"/>
              </a:ext>
            </a:extLst>
          </a:blip>
          <a:srcRect/>
          <a:stretch/>
        </p:blipFill>
        <p:spPr>
          <a:xfrm>
            <a:off x="10081183" y="-21215"/>
            <a:ext cx="2106055" cy="884059"/>
          </a:xfrm>
          <a:prstGeom prst="rect">
            <a:avLst/>
          </a:prstGeom>
          <a:noFill/>
          <a:ln>
            <a:noFill/>
          </a:ln>
        </p:spPr>
      </p:pic>
      <p:sp>
        <p:nvSpPr>
          <p:cNvPr id="6" name="Title 5"/>
          <p:cNvSpPr>
            <a:spLocks noGrp="1"/>
          </p:cNvSpPr>
          <p:nvPr>
            <p:ph type="title"/>
          </p:nvPr>
        </p:nvSpPr>
        <p:spPr>
          <a:xfrm>
            <a:off x="461843" y="529250"/>
            <a:ext cx="11019501" cy="914162"/>
          </a:xfrm>
        </p:spPr>
        <p:txBody>
          <a:bodyPr/>
          <a:lstStyle/>
          <a:p>
            <a:r>
              <a:rPr lang="en-US" sz="2799" b="1" dirty="0" smtClean="0">
                <a:latin typeface="+mn-lt"/>
              </a:rPr>
              <a:t>      HARMONY:         END-USER </a:t>
            </a:r>
            <a:r>
              <a:rPr lang="en-US" sz="2799" b="1" dirty="0" smtClean="0">
                <a:solidFill>
                  <a:srgbClr val="7030A0"/>
                </a:solidFill>
                <a:latin typeface="+mn-lt"/>
              </a:rPr>
              <a:t>PRODUCTIVITY</a:t>
            </a:r>
            <a:r>
              <a:rPr lang="en-US" sz="2799" b="1" dirty="0">
                <a:latin typeface="+mn-lt"/>
              </a:rPr>
              <a:t/>
            </a:r>
            <a:br>
              <a:rPr lang="en-US" sz="2799" b="1" dirty="0">
                <a:latin typeface="+mn-lt"/>
              </a:rPr>
            </a:br>
            <a:r>
              <a:rPr lang="en-US" sz="2799" b="1" dirty="0">
                <a:solidFill>
                  <a:schemeClr val="tx1"/>
                </a:solidFill>
                <a:latin typeface="+mn-lt"/>
              </a:rPr>
              <a:t>MINIMIZING IMPACT AND IMPROVING </a:t>
            </a:r>
            <a:r>
              <a:rPr lang="en-US" sz="2799" b="1" dirty="0" smtClean="0">
                <a:solidFill>
                  <a:schemeClr val="tx1"/>
                </a:solidFill>
                <a:latin typeface="+mn-lt"/>
              </a:rPr>
              <a:t>PRODUCTIVITY</a:t>
            </a:r>
            <a:endParaRPr lang="en-US" sz="2799" dirty="0">
              <a:latin typeface="+mn-lt"/>
            </a:endParaRPr>
          </a:p>
        </p:txBody>
      </p:sp>
      <p:sp>
        <p:nvSpPr>
          <p:cNvPr id="4" name="Date Placeholder 3" hidden="1"/>
          <p:cNvSpPr>
            <a:spLocks noGrp="1"/>
          </p:cNvSpPr>
          <p:nvPr>
            <p:ph type="dt" idx="10"/>
          </p:nvPr>
        </p:nvSpPr>
        <p:spPr/>
        <p:txBody>
          <a:bodyPr/>
          <a:lstStyle/>
          <a:p>
            <a:pPr defTabSz="914126" fontAlgn="auto">
              <a:buClrTx/>
              <a:buFont typeface="Arial"/>
              <a:buNone/>
              <a:defRPr/>
            </a:pPr>
            <a:endParaRPr lang="en-US">
              <a:solidFill>
                <a:srgbClr val="4D4D4F">
                  <a:tint val="75000"/>
                </a:srgbClr>
              </a:solidFill>
              <a:latin typeface="Calibri"/>
              <a:cs typeface="Arial"/>
              <a:sym typeface="Arial"/>
            </a:endParaRPr>
          </a:p>
        </p:txBody>
      </p:sp>
      <p:sp>
        <p:nvSpPr>
          <p:cNvPr id="2" name="Footer Placeholder 1" hidden="1"/>
          <p:cNvSpPr>
            <a:spLocks noGrp="1"/>
          </p:cNvSpPr>
          <p:nvPr>
            <p:ph type="ftr" sz="quarter" idx="11"/>
          </p:nvPr>
        </p:nvSpPr>
        <p:spPr/>
        <p:txBody>
          <a:bodyPr/>
          <a:lstStyle/>
          <a:p>
            <a:pPr defTabSz="914126" fontAlgn="auto">
              <a:spcBef>
                <a:spcPts val="0"/>
              </a:spcBef>
              <a:spcAft>
                <a:spcPts val="0"/>
              </a:spcAft>
              <a:buClrTx/>
              <a:buSzTx/>
              <a:buFont typeface="Arial"/>
              <a:buNone/>
              <a:defRPr/>
            </a:pPr>
            <a:r>
              <a:rPr lang="en-US" smtClean="0">
                <a:solidFill>
                  <a:srgbClr val="FFFFFF">
                    <a:lumMod val="75000"/>
                  </a:srgbClr>
                </a:solidFill>
                <a:cs typeface="Arial"/>
                <a:sym typeface="Arial"/>
              </a:rPr>
              <a:t> [Internal Use] for Check Point employees​</a:t>
            </a:r>
            <a:endParaRPr lang="en-US">
              <a:solidFill>
                <a:srgbClr val="FFFFFF">
                  <a:lumMod val="75000"/>
                </a:srgbClr>
              </a:solidFill>
              <a:cs typeface="Arial"/>
              <a:sym typeface="Arial"/>
            </a:endParaRPr>
          </a:p>
        </p:txBody>
      </p:sp>
      <p:sp>
        <p:nvSpPr>
          <p:cNvPr id="54" name="Google Shape;5163;p40">
            <a:extLst>
              <a:ext uri="{FF2B5EF4-FFF2-40B4-BE49-F238E27FC236}">
                <a16:creationId xmlns="" xmlns:a16="http://schemas.microsoft.com/office/drawing/2014/main" id="{FC3A97B9-9C12-41E4-BCDC-CED2267C4F4E}"/>
              </a:ext>
            </a:extLst>
          </p:cNvPr>
          <p:cNvSpPr/>
          <p:nvPr/>
        </p:nvSpPr>
        <p:spPr>
          <a:xfrm>
            <a:off x="3850254" y="3355845"/>
            <a:ext cx="1301047" cy="300578"/>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smtClean="0">
                <a:solidFill>
                  <a:srgbClr val="7D0085"/>
                </a:solidFill>
                <a:latin typeface="Arial"/>
                <a:cs typeface="Arial"/>
                <a:sym typeface="Arial"/>
              </a:rPr>
              <a:t>Providing USEABILITY</a:t>
            </a:r>
            <a:endParaRPr sz="1600" b="1" cap="all" dirty="0">
              <a:solidFill>
                <a:srgbClr val="7D0085"/>
              </a:solidFill>
              <a:latin typeface="Arial"/>
              <a:cs typeface="Arial"/>
              <a:sym typeface="Arial"/>
            </a:endParaRPr>
          </a:p>
        </p:txBody>
      </p:sp>
      <p:cxnSp>
        <p:nvCxnSpPr>
          <p:cNvPr id="56" name="Google Shape;5162;p40"/>
          <p:cNvCxnSpPr>
            <a:cxnSpLocks/>
          </p:cNvCxnSpPr>
          <p:nvPr/>
        </p:nvCxnSpPr>
        <p:spPr>
          <a:xfrm>
            <a:off x="5765555" y="1651749"/>
            <a:ext cx="0" cy="971747"/>
          </a:xfrm>
          <a:prstGeom prst="straightConnector1">
            <a:avLst/>
          </a:prstGeom>
          <a:solidFill>
            <a:schemeClr val="lt1"/>
          </a:solidFill>
          <a:ln w="19050" cap="rnd" cmpd="sng">
            <a:solidFill>
              <a:srgbClr val="6A0834"/>
            </a:solidFill>
            <a:prstDash val="solid"/>
            <a:round/>
            <a:headEnd type="none" w="sm" len="sm"/>
            <a:tailEnd type="none" w="sm" len="sm"/>
          </a:ln>
        </p:spPr>
      </p:cxnSp>
      <p:sp>
        <p:nvSpPr>
          <p:cNvPr id="57" name="Google Shape;5163;p40"/>
          <p:cNvSpPr/>
          <p:nvPr/>
        </p:nvSpPr>
        <p:spPr>
          <a:xfrm>
            <a:off x="3852898" y="1993878"/>
            <a:ext cx="1898903" cy="302380"/>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smtClean="0">
                <a:solidFill>
                  <a:srgbClr val="6A0834"/>
                </a:solidFill>
                <a:latin typeface="Arial"/>
                <a:cs typeface="Arial"/>
                <a:sym typeface="Arial"/>
              </a:rPr>
              <a:t>Enabling</a:t>
            </a:r>
          </a:p>
          <a:p>
            <a:pPr defTabSz="913852" fontAlgn="auto">
              <a:spcBef>
                <a:spcPts val="0"/>
              </a:spcBef>
              <a:spcAft>
                <a:spcPts val="0"/>
              </a:spcAft>
              <a:buClrTx/>
              <a:buSzTx/>
              <a:buFont typeface="Arial"/>
              <a:buNone/>
              <a:defRPr/>
            </a:pPr>
            <a:r>
              <a:rPr lang="en-US" sz="1600" b="1" cap="all" dirty="0" smtClean="0">
                <a:solidFill>
                  <a:srgbClr val="6A0834"/>
                </a:solidFill>
                <a:latin typeface="Arial"/>
                <a:cs typeface="Arial"/>
                <a:sym typeface="Arial"/>
              </a:rPr>
              <a:t>COLLABORATION</a:t>
            </a:r>
            <a:endParaRPr sz="1798" b="1" cap="all" dirty="0">
              <a:solidFill>
                <a:srgbClr val="6A0834"/>
              </a:solidFill>
              <a:latin typeface="Calibri"/>
              <a:cs typeface="Arial"/>
              <a:sym typeface="Arial"/>
            </a:endParaRPr>
          </a:p>
        </p:txBody>
      </p:sp>
      <p:sp>
        <p:nvSpPr>
          <p:cNvPr id="118" name="TextBox 117"/>
          <p:cNvSpPr txBox="1"/>
          <p:nvPr/>
        </p:nvSpPr>
        <p:spPr bwMode="auto">
          <a:xfrm>
            <a:off x="7881929" y="1778519"/>
            <a:ext cx="876708" cy="261542"/>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Teams</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19" name="TextBox 118"/>
          <p:cNvSpPr txBox="1"/>
          <p:nvPr/>
        </p:nvSpPr>
        <p:spPr bwMode="auto">
          <a:xfrm>
            <a:off x="9764879" y="1774286"/>
            <a:ext cx="819407"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One Drive</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43" name="TextBox 142"/>
          <p:cNvSpPr txBox="1"/>
          <p:nvPr/>
        </p:nvSpPr>
        <p:spPr bwMode="auto">
          <a:xfrm>
            <a:off x="9761391" y="2185613"/>
            <a:ext cx="1598344" cy="261542"/>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Google Drive</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44" name="TextBox 143"/>
          <p:cNvSpPr txBox="1"/>
          <p:nvPr/>
        </p:nvSpPr>
        <p:spPr bwMode="auto">
          <a:xfrm>
            <a:off x="6208319" y="2182201"/>
            <a:ext cx="654298"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G Suite</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45" name="TextBox 144"/>
          <p:cNvSpPr txBox="1"/>
          <p:nvPr/>
        </p:nvSpPr>
        <p:spPr bwMode="auto">
          <a:xfrm>
            <a:off x="6203436" y="1795977"/>
            <a:ext cx="1029401"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Microsoft 365</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65" name="Google Shape;5163;p40">
            <a:extLst>
              <a:ext uri="{FF2B5EF4-FFF2-40B4-BE49-F238E27FC236}">
                <a16:creationId xmlns="" xmlns:a16="http://schemas.microsoft.com/office/drawing/2014/main" id="{F354AAB1-BE6A-4C26-AF84-194F3AFEA033}"/>
              </a:ext>
            </a:extLst>
          </p:cNvPr>
          <p:cNvSpPr/>
          <p:nvPr/>
        </p:nvSpPr>
        <p:spPr>
          <a:xfrm>
            <a:off x="3852899" y="4899567"/>
            <a:ext cx="1357054" cy="361370"/>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smtClean="0">
                <a:solidFill>
                  <a:srgbClr val="D51067"/>
                </a:solidFill>
                <a:latin typeface="Arial"/>
                <a:cs typeface="Arial"/>
                <a:sym typeface="Arial"/>
              </a:rPr>
              <a:t>Delivering flexibility</a:t>
            </a:r>
            <a:endParaRPr sz="1798" b="1" cap="all" dirty="0">
              <a:solidFill>
                <a:srgbClr val="D51067"/>
              </a:solidFill>
              <a:latin typeface="Calibri"/>
              <a:cs typeface="Arial"/>
              <a:sym typeface="Arial"/>
            </a:endParaRPr>
          </a:p>
        </p:txBody>
      </p:sp>
      <p:grpSp>
        <p:nvGrpSpPr>
          <p:cNvPr id="183" name="Group 182">
            <a:extLst>
              <a:ext uri="{FF2B5EF4-FFF2-40B4-BE49-F238E27FC236}">
                <a16:creationId xmlns="" xmlns:a16="http://schemas.microsoft.com/office/drawing/2014/main" id="{4B9E4421-4599-47D5-8729-73E4617F29A2}"/>
              </a:ext>
            </a:extLst>
          </p:cNvPr>
          <p:cNvGrpSpPr/>
          <p:nvPr/>
        </p:nvGrpSpPr>
        <p:grpSpPr>
          <a:xfrm>
            <a:off x="334146" y="2260189"/>
            <a:ext cx="2613615" cy="2405695"/>
            <a:chOff x="-1828724" y="1970191"/>
            <a:chExt cx="4025800" cy="3705538"/>
          </a:xfrm>
        </p:grpSpPr>
        <p:sp>
          <p:nvSpPr>
            <p:cNvPr id="186" name="Freeform: Shape 152">
              <a:extLst>
                <a:ext uri="{FF2B5EF4-FFF2-40B4-BE49-F238E27FC236}">
                  <a16:creationId xmlns="" xmlns:a16="http://schemas.microsoft.com/office/drawing/2014/main" id="{B1DA73EF-3AFB-4380-B035-810D652BEE34}"/>
                </a:ext>
              </a:extLst>
            </p:cNvPr>
            <p:cNvSpPr/>
            <p:nvPr/>
          </p:nvSpPr>
          <p:spPr>
            <a:xfrm rot="6300000">
              <a:off x="-852979" y="2575022"/>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dirty="0">
                <a:solidFill>
                  <a:srgbClr val="4D4D4F"/>
                </a:solidFill>
                <a:latin typeface="Calibri"/>
                <a:cs typeface="Arial"/>
                <a:sym typeface="Arial"/>
              </a:endParaRPr>
            </a:p>
          </p:txBody>
        </p:sp>
        <p:sp>
          <p:nvSpPr>
            <p:cNvPr id="187" name="Freeform: Shape 153">
              <a:extLst>
                <a:ext uri="{FF2B5EF4-FFF2-40B4-BE49-F238E27FC236}">
                  <a16:creationId xmlns="" xmlns:a16="http://schemas.microsoft.com/office/drawing/2014/main" id="{8B615270-802B-407A-8CED-BE2A200751FB}"/>
                </a:ext>
              </a:extLst>
            </p:cNvPr>
            <p:cNvSpPr/>
            <p:nvPr/>
          </p:nvSpPr>
          <p:spPr>
            <a:xfrm rot="10800000">
              <a:off x="-1429653" y="2359426"/>
              <a:ext cx="3316302"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a:solidFill>
                  <a:srgbClr val="4D4D4F"/>
                </a:solidFill>
                <a:latin typeface="Calibri"/>
                <a:cs typeface="Arial"/>
                <a:sym typeface="Arial"/>
              </a:endParaRPr>
            </a:p>
          </p:txBody>
        </p:sp>
        <p:sp>
          <p:nvSpPr>
            <p:cNvPr id="188" name="Freeform: Shape 154">
              <a:extLst>
                <a:ext uri="{FF2B5EF4-FFF2-40B4-BE49-F238E27FC236}">
                  <a16:creationId xmlns="" xmlns:a16="http://schemas.microsoft.com/office/drawing/2014/main" id="{6E55DDA0-258B-4FA5-88BA-360D75CE5CDF}"/>
                </a:ext>
              </a:extLst>
            </p:cNvPr>
            <p:cNvSpPr/>
            <p:nvPr/>
          </p:nvSpPr>
          <p:spPr>
            <a:xfrm rot="16200000">
              <a:off x="-1547625" y="1689092"/>
              <a:ext cx="3463601"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a:solidFill>
                  <a:srgbClr val="4D4D4F"/>
                </a:solidFill>
                <a:latin typeface="Calibri"/>
                <a:cs typeface="Arial"/>
                <a:sym typeface="Arial"/>
              </a:endParaRPr>
            </a:p>
          </p:txBody>
        </p:sp>
      </p:grpSp>
      <p:pic>
        <p:nvPicPr>
          <p:cNvPr id="185" name="Picture 184" descr="Logo&#10;&#10;Description automatically generated">
            <a:extLst>
              <a:ext uri="{FF2B5EF4-FFF2-40B4-BE49-F238E27FC236}">
                <a16:creationId xmlns="" xmlns:a16="http://schemas.microsoft.com/office/drawing/2014/main" id="{DB2933D5-85B9-4EF3-AF50-109274557587}"/>
              </a:ext>
            </a:extLst>
          </p:cNvPr>
          <p:cNvPicPr>
            <a:picLocks noChangeAspect="1"/>
          </p:cNvPicPr>
          <p:nvPr/>
        </p:nvPicPr>
        <p:blipFill rotWithShape="1">
          <a:blip r:embed="rId4" cstate="screen">
            <a:alphaModFix amt="85000"/>
            <a:extLst>
              <a:ext uri="{28A0092B-C50C-407E-A947-70E740481C1C}">
                <a14:useLocalDpi xmlns:a14="http://schemas.microsoft.com/office/drawing/2010/main" val="0"/>
              </a:ext>
            </a:extLst>
          </a:blip>
          <a:srcRect/>
          <a:stretch/>
        </p:blipFill>
        <p:spPr>
          <a:xfrm>
            <a:off x="509116" y="487733"/>
            <a:ext cx="434039" cy="432283"/>
          </a:xfrm>
          <a:prstGeom prst="rect">
            <a:avLst/>
          </a:prstGeom>
        </p:spPr>
      </p:pic>
      <p:cxnSp>
        <p:nvCxnSpPr>
          <p:cNvPr id="115" name="Google Shape;5162;p40">
            <a:extLst>
              <a:ext uri="{FF2B5EF4-FFF2-40B4-BE49-F238E27FC236}">
                <a16:creationId xmlns="" xmlns:a16="http://schemas.microsoft.com/office/drawing/2014/main" id="{7D7AFF1D-EFD7-45A7-8CDA-A793369DDCF4}"/>
              </a:ext>
            </a:extLst>
          </p:cNvPr>
          <p:cNvCxnSpPr>
            <a:cxnSpLocks/>
          </p:cNvCxnSpPr>
          <p:nvPr/>
        </p:nvCxnSpPr>
        <p:spPr>
          <a:xfrm>
            <a:off x="5762911" y="3056701"/>
            <a:ext cx="0" cy="971747"/>
          </a:xfrm>
          <a:prstGeom prst="straightConnector1">
            <a:avLst/>
          </a:prstGeom>
          <a:solidFill>
            <a:schemeClr val="lt1"/>
          </a:solidFill>
          <a:ln w="19050" cap="rnd" cmpd="sng">
            <a:solidFill>
              <a:srgbClr val="7D0085"/>
            </a:solidFill>
            <a:prstDash val="solid"/>
            <a:round/>
            <a:headEnd type="none" w="sm" len="sm"/>
            <a:tailEnd type="none" w="sm" len="sm"/>
          </a:ln>
        </p:spPr>
      </p:cxnSp>
      <p:cxnSp>
        <p:nvCxnSpPr>
          <p:cNvPr id="121" name="Google Shape;5162;p40">
            <a:extLst>
              <a:ext uri="{FF2B5EF4-FFF2-40B4-BE49-F238E27FC236}">
                <a16:creationId xmlns="" xmlns:a16="http://schemas.microsoft.com/office/drawing/2014/main" id="{32703C52-FCE1-4181-A0C2-A70C70AB6F4F}"/>
              </a:ext>
            </a:extLst>
          </p:cNvPr>
          <p:cNvCxnSpPr>
            <a:cxnSpLocks/>
          </p:cNvCxnSpPr>
          <p:nvPr/>
        </p:nvCxnSpPr>
        <p:spPr>
          <a:xfrm>
            <a:off x="5751802" y="4522155"/>
            <a:ext cx="0" cy="971747"/>
          </a:xfrm>
          <a:prstGeom prst="straightConnector1">
            <a:avLst/>
          </a:prstGeom>
          <a:solidFill>
            <a:schemeClr val="lt1"/>
          </a:solidFill>
          <a:ln w="19050" cap="rnd" cmpd="sng">
            <a:solidFill>
              <a:srgbClr val="C83767"/>
            </a:solidFill>
            <a:prstDash val="solid"/>
            <a:round/>
            <a:headEnd type="none" w="sm" len="sm"/>
            <a:tailEnd type="none" w="sm" len="sm"/>
          </a:ln>
        </p:spPr>
      </p:cxnSp>
      <p:grpSp>
        <p:nvGrpSpPr>
          <p:cNvPr id="22" name="Group 21">
            <a:extLst>
              <a:ext uri="{FF2B5EF4-FFF2-40B4-BE49-F238E27FC236}">
                <a16:creationId xmlns="" xmlns:a16="http://schemas.microsoft.com/office/drawing/2014/main" id="{7D27250C-670E-47F5-8845-4DBDC69BA771}"/>
              </a:ext>
            </a:extLst>
          </p:cNvPr>
          <p:cNvGrpSpPr/>
          <p:nvPr/>
        </p:nvGrpSpPr>
        <p:grpSpPr>
          <a:xfrm>
            <a:off x="2275890" y="2088810"/>
            <a:ext cx="1372403" cy="995623"/>
            <a:chOff x="2274896" y="2299475"/>
            <a:chExt cx="1228560" cy="995882"/>
          </a:xfrm>
        </p:grpSpPr>
        <p:cxnSp>
          <p:nvCxnSpPr>
            <p:cNvPr id="18" name="Straight Connector 17">
              <a:extLst>
                <a:ext uri="{FF2B5EF4-FFF2-40B4-BE49-F238E27FC236}">
                  <a16:creationId xmlns="" xmlns:a16="http://schemas.microsoft.com/office/drawing/2014/main" id="{AA4C86DF-CC0A-4D06-948F-8D9972934023}"/>
                </a:ext>
              </a:extLst>
            </p:cNvPr>
            <p:cNvCxnSpPr/>
            <p:nvPr/>
          </p:nvCxnSpPr>
          <p:spPr bwMode="auto">
            <a:xfrm flipV="1">
              <a:off x="2274896" y="2299475"/>
              <a:ext cx="842166" cy="995882"/>
            </a:xfrm>
            <a:prstGeom prst="line">
              <a:avLst/>
            </a:prstGeom>
            <a:solidFill>
              <a:schemeClr val="bg1"/>
            </a:solidFill>
            <a:ln w="3175"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Connector 129">
              <a:extLst>
                <a:ext uri="{FF2B5EF4-FFF2-40B4-BE49-F238E27FC236}">
                  <a16:creationId xmlns="" xmlns:a16="http://schemas.microsoft.com/office/drawing/2014/main" id="{ED5AEBC3-F59A-4034-A1E3-402B0D0650D5}"/>
                </a:ext>
              </a:extLst>
            </p:cNvPr>
            <p:cNvCxnSpPr/>
            <p:nvPr/>
          </p:nvCxnSpPr>
          <p:spPr bwMode="auto">
            <a:xfrm>
              <a:off x="3117062" y="2299475"/>
              <a:ext cx="386394" cy="0"/>
            </a:xfrm>
            <a:prstGeom prst="line">
              <a:avLst/>
            </a:prstGeom>
            <a:solidFill>
              <a:schemeClr val="bg1"/>
            </a:solidFill>
            <a:ln w="3175"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1" name="Straight Connector 130">
            <a:extLst>
              <a:ext uri="{FF2B5EF4-FFF2-40B4-BE49-F238E27FC236}">
                <a16:creationId xmlns="" xmlns:a16="http://schemas.microsoft.com/office/drawing/2014/main" id="{77EDFE7C-42C0-45F3-9781-29A605638D14}"/>
              </a:ext>
            </a:extLst>
          </p:cNvPr>
          <p:cNvCxnSpPr/>
          <p:nvPr/>
        </p:nvCxnSpPr>
        <p:spPr bwMode="auto">
          <a:xfrm>
            <a:off x="2667799" y="3487059"/>
            <a:ext cx="980495" cy="0"/>
          </a:xfrm>
          <a:prstGeom prst="line">
            <a:avLst/>
          </a:prstGeom>
          <a:solidFill>
            <a:schemeClr val="bg1"/>
          </a:solidFill>
          <a:ln w="3175" cap="flat" cmpd="sng" algn="ctr">
            <a:solidFill>
              <a:srgbClr val="8500C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 xmlns:a16="http://schemas.microsoft.com/office/drawing/2014/main" id="{6BC9707C-C8A7-4C06-8D0B-19193705183E}"/>
              </a:ext>
            </a:extLst>
          </p:cNvPr>
          <p:cNvGrpSpPr/>
          <p:nvPr/>
        </p:nvGrpSpPr>
        <p:grpSpPr>
          <a:xfrm flipV="1">
            <a:off x="2667800" y="4326224"/>
            <a:ext cx="998193" cy="781316"/>
            <a:chOff x="2274896" y="2299475"/>
            <a:chExt cx="1228560" cy="995882"/>
          </a:xfrm>
        </p:grpSpPr>
        <p:cxnSp>
          <p:nvCxnSpPr>
            <p:cNvPr id="133" name="Straight Connector 132">
              <a:extLst>
                <a:ext uri="{FF2B5EF4-FFF2-40B4-BE49-F238E27FC236}">
                  <a16:creationId xmlns="" xmlns:a16="http://schemas.microsoft.com/office/drawing/2014/main" id="{BDB066BB-776F-4CE9-9F6A-A0846D73E4A6}"/>
                </a:ext>
              </a:extLst>
            </p:cNvPr>
            <p:cNvCxnSpPr/>
            <p:nvPr/>
          </p:nvCxnSpPr>
          <p:spPr bwMode="auto">
            <a:xfrm flipV="1">
              <a:off x="2274896" y="2299475"/>
              <a:ext cx="842166" cy="995882"/>
            </a:xfrm>
            <a:prstGeom prst="line">
              <a:avLst/>
            </a:prstGeom>
            <a:solidFill>
              <a:schemeClr val="bg1"/>
            </a:solidFill>
            <a:ln w="3175" cap="flat" cmpd="sng" algn="ctr">
              <a:solidFill>
                <a:srgbClr val="C83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Straight Connector 133">
              <a:extLst>
                <a:ext uri="{FF2B5EF4-FFF2-40B4-BE49-F238E27FC236}">
                  <a16:creationId xmlns="" xmlns:a16="http://schemas.microsoft.com/office/drawing/2014/main" id="{717589DD-4364-4D36-BF57-17F17C7F7EB2}"/>
                </a:ext>
              </a:extLst>
            </p:cNvPr>
            <p:cNvCxnSpPr/>
            <p:nvPr/>
          </p:nvCxnSpPr>
          <p:spPr bwMode="auto">
            <a:xfrm>
              <a:off x="3117062" y="2299475"/>
              <a:ext cx="386394" cy="0"/>
            </a:xfrm>
            <a:prstGeom prst="line">
              <a:avLst/>
            </a:prstGeom>
            <a:solidFill>
              <a:schemeClr val="bg1"/>
            </a:solidFill>
            <a:ln w="3175" cap="flat" cmpd="sng" algn="ctr">
              <a:solidFill>
                <a:srgbClr val="C83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 name="Group 27">
            <a:extLst>
              <a:ext uri="{FF2B5EF4-FFF2-40B4-BE49-F238E27FC236}">
                <a16:creationId xmlns="" xmlns:a16="http://schemas.microsoft.com/office/drawing/2014/main" id="{2751924F-EBD4-4A33-BD27-F65CD0D3D17E}"/>
              </a:ext>
            </a:extLst>
          </p:cNvPr>
          <p:cNvGrpSpPr/>
          <p:nvPr/>
        </p:nvGrpSpPr>
        <p:grpSpPr>
          <a:xfrm>
            <a:off x="5993906" y="1827949"/>
            <a:ext cx="144932" cy="152809"/>
            <a:chOff x="12851044" y="2040559"/>
            <a:chExt cx="2340000" cy="2467172"/>
          </a:xfrm>
        </p:grpSpPr>
        <p:sp>
          <p:nvSpPr>
            <p:cNvPr id="135" name="Freeform 337">
              <a:extLst>
                <a:ext uri="{FF2B5EF4-FFF2-40B4-BE49-F238E27FC236}">
                  <a16:creationId xmlns="" xmlns:a16="http://schemas.microsoft.com/office/drawing/2014/main" id="{8489B01F-EAA7-4C36-9A6D-BD2BAFCD2323}"/>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7" name="Group 26">
              <a:extLst>
                <a:ext uri="{FF2B5EF4-FFF2-40B4-BE49-F238E27FC236}">
                  <a16:creationId xmlns="" xmlns:a16="http://schemas.microsoft.com/office/drawing/2014/main" id="{9350463E-6609-43AE-AD60-AF5477E0D24D}"/>
                </a:ext>
              </a:extLst>
            </p:cNvPr>
            <p:cNvGrpSpPr/>
            <p:nvPr/>
          </p:nvGrpSpPr>
          <p:grpSpPr>
            <a:xfrm>
              <a:off x="12940066" y="2040559"/>
              <a:ext cx="1554463" cy="1766590"/>
              <a:chOff x="12940066" y="2040559"/>
              <a:chExt cx="1554463" cy="1766590"/>
            </a:xfrm>
          </p:grpSpPr>
          <p:sp>
            <p:nvSpPr>
              <p:cNvPr id="136" name="Freeform 340">
                <a:extLst>
                  <a:ext uri="{FF2B5EF4-FFF2-40B4-BE49-F238E27FC236}">
                    <a16:creationId xmlns="" xmlns:a16="http://schemas.microsoft.com/office/drawing/2014/main" id="{22475CD9-D8D2-4812-8EAE-9787C035287E}"/>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37" name="Freeform 340">
                <a:extLst>
                  <a:ext uri="{FF2B5EF4-FFF2-40B4-BE49-F238E27FC236}">
                    <a16:creationId xmlns="" xmlns:a16="http://schemas.microsoft.com/office/drawing/2014/main" id="{87D6959C-8FA1-4B4A-AD39-57FD3553DCB7}"/>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42" name="Group 141">
            <a:extLst>
              <a:ext uri="{FF2B5EF4-FFF2-40B4-BE49-F238E27FC236}">
                <a16:creationId xmlns="" xmlns:a16="http://schemas.microsoft.com/office/drawing/2014/main" id="{4F200AE2-BAB5-4A86-A9C4-58229FC4C016}"/>
              </a:ext>
            </a:extLst>
          </p:cNvPr>
          <p:cNvGrpSpPr/>
          <p:nvPr/>
        </p:nvGrpSpPr>
        <p:grpSpPr>
          <a:xfrm>
            <a:off x="5993906" y="2215794"/>
            <a:ext cx="144932" cy="152809"/>
            <a:chOff x="12851044" y="2040559"/>
            <a:chExt cx="2340000" cy="2467172"/>
          </a:xfrm>
        </p:grpSpPr>
        <p:sp>
          <p:nvSpPr>
            <p:cNvPr id="181"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89" name="Group 188">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90"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92"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93" name="Group 192">
            <a:extLst>
              <a:ext uri="{FF2B5EF4-FFF2-40B4-BE49-F238E27FC236}">
                <a16:creationId xmlns="" xmlns:a16="http://schemas.microsoft.com/office/drawing/2014/main" id="{1D892593-DC13-4D21-A0E3-F1C9B340C349}"/>
              </a:ext>
            </a:extLst>
          </p:cNvPr>
          <p:cNvGrpSpPr/>
          <p:nvPr/>
        </p:nvGrpSpPr>
        <p:grpSpPr>
          <a:xfrm>
            <a:off x="7662869" y="1834108"/>
            <a:ext cx="144932" cy="152809"/>
            <a:chOff x="12851044" y="2040559"/>
            <a:chExt cx="2340000" cy="2467172"/>
          </a:xfrm>
        </p:grpSpPr>
        <p:sp>
          <p:nvSpPr>
            <p:cNvPr id="194" name="Freeform 337">
              <a:extLst>
                <a:ext uri="{FF2B5EF4-FFF2-40B4-BE49-F238E27FC236}">
                  <a16:creationId xmlns="" xmlns:a16="http://schemas.microsoft.com/office/drawing/2014/main" id="{EBFAA722-2DDC-46A9-A71E-A80C6B16786F}"/>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95" name="Group 194">
              <a:extLst>
                <a:ext uri="{FF2B5EF4-FFF2-40B4-BE49-F238E27FC236}">
                  <a16:creationId xmlns="" xmlns:a16="http://schemas.microsoft.com/office/drawing/2014/main" id="{0A3FAC39-7B0E-4A7D-A3C6-4D8455EA97E8}"/>
                </a:ext>
              </a:extLst>
            </p:cNvPr>
            <p:cNvGrpSpPr/>
            <p:nvPr/>
          </p:nvGrpSpPr>
          <p:grpSpPr>
            <a:xfrm>
              <a:off x="12940066" y="2040559"/>
              <a:ext cx="1554463" cy="1766590"/>
              <a:chOff x="12940066" y="2040559"/>
              <a:chExt cx="1554463" cy="1766590"/>
            </a:xfrm>
          </p:grpSpPr>
          <p:sp>
            <p:nvSpPr>
              <p:cNvPr id="196" name="Freeform 340">
                <a:extLst>
                  <a:ext uri="{FF2B5EF4-FFF2-40B4-BE49-F238E27FC236}">
                    <a16:creationId xmlns="" xmlns:a16="http://schemas.microsoft.com/office/drawing/2014/main" id="{AC52FDE9-5098-4166-97E1-B3CDC5E1D36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97" name="Freeform 340">
                <a:extLst>
                  <a:ext uri="{FF2B5EF4-FFF2-40B4-BE49-F238E27FC236}">
                    <a16:creationId xmlns="" xmlns:a16="http://schemas.microsoft.com/office/drawing/2014/main" id="{1278F49A-1452-4635-A3DD-2DCD5277A4DF}"/>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03" name="Group 202">
            <a:extLst>
              <a:ext uri="{FF2B5EF4-FFF2-40B4-BE49-F238E27FC236}">
                <a16:creationId xmlns="" xmlns:a16="http://schemas.microsoft.com/office/drawing/2014/main" id="{02514A8A-D820-4DB5-B02E-218C507F1B0C}"/>
              </a:ext>
            </a:extLst>
          </p:cNvPr>
          <p:cNvGrpSpPr/>
          <p:nvPr/>
        </p:nvGrpSpPr>
        <p:grpSpPr>
          <a:xfrm>
            <a:off x="9513262" y="1858892"/>
            <a:ext cx="144932" cy="152809"/>
            <a:chOff x="12851044" y="2040559"/>
            <a:chExt cx="2340000" cy="2467172"/>
          </a:xfrm>
        </p:grpSpPr>
        <p:sp>
          <p:nvSpPr>
            <p:cNvPr id="204" name="Freeform 337">
              <a:extLst>
                <a:ext uri="{FF2B5EF4-FFF2-40B4-BE49-F238E27FC236}">
                  <a16:creationId xmlns="" xmlns:a16="http://schemas.microsoft.com/office/drawing/2014/main" id="{7687E1C3-2C45-4D2B-98FA-D6B657C0694E}"/>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05" name="Group 204">
              <a:extLst>
                <a:ext uri="{FF2B5EF4-FFF2-40B4-BE49-F238E27FC236}">
                  <a16:creationId xmlns="" xmlns:a16="http://schemas.microsoft.com/office/drawing/2014/main" id="{AAF79C59-F632-4DEC-9E3C-D67BF0157132}"/>
                </a:ext>
              </a:extLst>
            </p:cNvPr>
            <p:cNvGrpSpPr/>
            <p:nvPr/>
          </p:nvGrpSpPr>
          <p:grpSpPr>
            <a:xfrm>
              <a:off x="12940066" y="2040559"/>
              <a:ext cx="1554463" cy="1766590"/>
              <a:chOff x="12940066" y="2040559"/>
              <a:chExt cx="1554463" cy="1766590"/>
            </a:xfrm>
          </p:grpSpPr>
          <p:sp>
            <p:nvSpPr>
              <p:cNvPr id="206" name="Freeform 340">
                <a:extLst>
                  <a:ext uri="{FF2B5EF4-FFF2-40B4-BE49-F238E27FC236}">
                    <a16:creationId xmlns="" xmlns:a16="http://schemas.microsoft.com/office/drawing/2014/main" id="{B79E18DA-46E0-4399-AAFE-C76446435F1D}"/>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07" name="Freeform 340">
                <a:extLst>
                  <a:ext uri="{FF2B5EF4-FFF2-40B4-BE49-F238E27FC236}">
                    <a16:creationId xmlns="" xmlns:a16="http://schemas.microsoft.com/office/drawing/2014/main" id="{F7136594-1721-4B6D-A5BD-3C73B0D181DF}"/>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08" name="Group 207">
            <a:extLst>
              <a:ext uri="{FF2B5EF4-FFF2-40B4-BE49-F238E27FC236}">
                <a16:creationId xmlns="" xmlns:a16="http://schemas.microsoft.com/office/drawing/2014/main" id="{6856AFBA-494F-4DDC-9146-263D6AE783CF}"/>
              </a:ext>
            </a:extLst>
          </p:cNvPr>
          <p:cNvGrpSpPr/>
          <p:nvPr/>
        </p:nvGrpSpPr>
        <p:grpSpPr>
          <a:xfrm>
            <a:off x="9513262" y="2246737"/>
            <a:ext cx="144932" cy="152809"/>
            <a:chOff x="12851044" y="2040559"/>
            <a:chExt cx="2340000" cy="2467172"/>
          </a:xfrm>
        </p:grpSpPr>
        <p:sp>
          <p:nvSpPr>
            <p:cNvPr id="209" name="Freeform 337">
              <a:extLst>
                <a:ext uri="{FF2B5EF4-FFF2-40B4-BE49-F238E27FC236}">
                  <a16:creationId xmlns="" xmlns:a16="http://schemas.microsoft.com/office/drawing/2014/main" id="{A068B938-7082-4A74-8390-C1F259648C1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10" name="Group 209">
              <a:extLst>
                <a:ext uri="{FF2B5EF4-FFF2-40B4-BE49-F238E27FC236}">
                  <a16:creationId xmlns="" xmlns:a16="http://schemas.microsoft.com/office/drawing/2014/main" id="{DC44FAAC-7EDB-4AAC-A55A-56358C4EAE32}"/>
                </a:ext>
              </a:extLst>
            </p:cNvPr>
            <p:cNvGrpSpPr/>
            <p:nvPr/>
          </p:nvGrpSpPr>
          <p:grpSpPr>
            <a:xfrm>
              <a:off x="12940066" y="2040559"/>
              <a:ext cx="1554463" cy="1766590"/>
              <a:chOff x="12940066" y="2040559"/>
              <a:chExt cx="1554463" cy="1766590"/>
            </a:xfrm>
          </p:grpSpPr>
          <p:sp>
            <p:nvSpPr>
              <p:cNvPr id="211" name="Freeform 340">
                <a:extLst>
                  <a:ext uri="{FF2B5EF4-FFF2-40B4-BE49-F238E27FC236}">
                    <a16:creationId xmlns="" xmlns:a16="http://schemas.microsoft.com/office/drawing/2014/main" id="{4887C16E-6DB3-496C-9F19-EDC88AF6375B}"/>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12" name="Freeform 340">
                <a:extLst>
                  <a:ext uri="{FF2B5EF4-FFF2-40B4-BE49-F238E27FC236}">
                    <a16:creationId xmlns="" xmlns:a16="http://schemas.microsoft.com/office/drawing/2014/main" id="{BBD80295-B758-415A-99F5-0B5C792409E3}"/>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5" name="Group 4"/>
          <p:cNvGrpSpPr/>
          <p:nvPr/>
        </p:nvGrpSpPr>
        <p:grpSpPr>
          <a:xfrm>
            <a:off x="0" y="5618480"/>
            <a:ext cx="12174276" cy="737188"/>
            <a:chOff x="0" y="5618480"/>
            <a:chExt cx="12174276" cy="737188"/>
          </a:xfrm>
        </p:grpSpPr>
        <p:sp>
          <p:nvSpPr>
            <p:cNvPr id="3" name="Rectangle 2"/>
            <p:cNvSpPr/>
            <p:nvPr/>
          </p:nvSpPr>
          <p:spPr bwMode="auto">
            <a:xfrm>
              <a:off x="0" y="5618480"/>
              <a:ext cx="12174276" cy="737188"/>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lnSpc>
                  <a:spcPct val="80000"/>
                </a:lnSpc>
                <a:spcBef>
                  <a:spcPts val="1200"/>
                </a:spcBef>
                <a:spcAft>
                  <a:spcPts val="0"/>
                </a:spcAft>
                <a:buClr>
                  <a:srgbClr val="000000"/>
                </a:buClr>
                <a:buSzPct val="115000"/>
                <a:buFont typeface="Arial"/>
                <a:buNone/>
                <a:defRPr/>
              </a:pPr>
              <a:endParaRPr lang="en-US" sz="2399" kern="0" dirty="0" err="1">
                <a:solidFill>
                  <a:srgbClr val="000000"/>
                </a:solidFill>
                <a:latin typeface="Calibri"/>
                <a:cs typeface="Arial"/>
                <a:sym typeface="Arial"/>
              </a:endParaRPr>
            </a:p>
          </p:txBody>
        </p:sp>
        <p:sp>
          <p:nvSpPr>
            <p:cNvPr id="166" name="TextBox 165"/>
            <p:cNvSpPr txBox="1"/>
            <p:nvPr/>
          </p:nvSpPr>
          <p:spPr bwMode="auto">
            <a:xfrm>
              <a:off x="4608299" y="5769767"/>
              <a:ext cx="2066207" cy="523084"/>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400" kern="0" dirty="0">
                  <a:solidFill>
                    <a:srgbClr val="000000"/>
                  </a:solidFill>
                  <a:latin typeface="Arial" panose="020B0604020202020204" pitchFamily="34" charset="0"/>
                  <a:cs typeface="Arial" panose="020B0604020202020204" pitchFamily="34" charset="0"/>
                  <a:sym typeface="Arial"/>
                </a:rPr>
                <a:t>60+ AI &amp; traditional security engines </a:t>
              </a:r>
            </a:p>
          </p:txBody>
        </p:sp>
        <p:sp>
          <p:nvSpPr>
            <p:cNvPr id="167" name="TextBox 166"/>
            <p:cNvSpPr txBox="1"/>
            <p:nvPr/>
          </p:nvSpPr>
          <p:spPr bwMode="auto">
            <a:xfrm>
              <a:off x="8765072" y="5765513"/>
              <a:ext cx="2401238" cy="523084"/>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400" kern="0" dirty="0">
                  <a:solidFill>
                    <a:srgbClr val="000000"/>
                  </a:solidFill>
                  <a:latin typeface="Arial" panose="020B0604020202020204" pitchFamily="34" charset="0"/>
                  <a:cs typeface="Arial" panose="020B0604020202020204" pitchFamily="34" charset="0"/>
                  <a:sym typeface="Arial"/>
                </a:rPr>
                <a:t>The industry’s most powerful threat intelligence </a:t>
              </a:r>
            </a:p>
          </p:txBody>
        </p:sp>
        <p:pic>
          <p:nvPicPr>
            <p:cNvPr id="179" name="Picture 178">
              <a:extLst>
                <a:ext uri="{FF2B5EF4-FFF2-40B4-BE49-F238E27FC236}">
                  <a16:creationId xmlns="" xmlns:a16="http://schemas.microsoft.com/office/drawing/2014/main" id="{C4E32EBC-9424-4E30-B2F5-95D6E2AFA79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904892" y="5783958"/>
              <a:ext cx="586660" cy="509788"/>
            </a:xfrm>
            <a:prstGeom prst="rect">
              <a:avLst/>
            </a:prstGeom>
            <a:ln>
              <a:noFill/>
              <a:headEnd/>
              <a:tailEnd/>
            </a:ln>
            <a:effectLst>
              <a:glow rad="101600">
                <a:schemeClr val="bg2">
                  <a:lumMod val="40000"/>
                  <a:lumOff val="60000"/>
                  <a:alpha val="40000"/>
                </a:schemeClr>
              </a:glow>
            </a:effectLst>
          </p:spPr>
        </p:pic>
        <p:pic>
          <p:nvPicPr>
            <p:cNvPr id="180" name="Picture 179"/>
            <p:cNvPicPr>
              <a:picLocks noChangeAspect="1"/>
            </p:cNvPicPr>
            <p:nvPr/>
          </p:nvPicPr>
          <p:blipFill>
            <a:blip r:embed="rId6" cstate="screen">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7599038" y="5979623"/>
              <a:ext cx="924039" cy="141686"/>
            </a:xfrm>
            <a:prstGeom prst="rect">
              <a:avLst/>
            </a:prstGeom>
          </p:spPr>
        </p:pic>
        <p:sp>
          <p:nvSpPr>
            <p:cNvPr id="112" name="Google Shape;5163;p40">
              <a:extLst>
                <a:ext uri="{FF2B5EF4-FFF2-40B4-BE49-F238E27FC236}">
                  <a16:creationId xmlns="" xmlns:a16="http://schemas.microsoft.com/office/drawing/2014/main" id="{F354AAB1-BE6A-4C26-AF84-194F3AFEA033}"/>
                </a:ext>
              </a:extLst>
            </p:cNvPr>
            <p:cNvSpPr/>
            <p:nvPr/>
          </p:nvSpPr>
          <p:spPr>
            <a:xfrm>
              <a:off x="585617" y="5858736"/>
              <a:ext cx="1416156" cy="216922"/>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a:solidFill>
                    <a:srgbClr val="E45785"/>
                  </a:solidFill>
                  <a:latin typeface="Arial"/>
                  <a:cs typeface="Arial"/>
                  <a:sym typeface="Arial"/>
                </a:rPr>
                <a:t>Best prevention</a:t>
              </a:r>
              <a:endParaRPr sz="1798" b="1" cap="all" dirty="0">
                <a:solidFill>
                  <a:srgbClr val="E45785"/>
                </a:solidFill>
                <a:latin typeface="Calibri"/>
                <a:cs typeface="Arial"/>
                <a:sym typeface="Arial"/>
              </a:endParaRPr>
            </a:p>
          </p:txBody>
        </p:sp>
      </p:grpSp>
      <p:sp>
        <p:nvSpPr>
          <p:cNvPr id="152" name="TextBox 151"/>
          <p:cNvSpPr txBox="1"/>
          <p:nvPr/>
        </p:nvSpPr>
        <p:spPr bwMode="auto">
          <a:xfrm>
            <a:off x="6194546" y="3157403"/>
            <a:ext cx="1265041"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Zero-Trust (SDP)</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153" name="Group 152">
            <a:extLst>
              <a:ext uri="{FF2B5EF4-FFF2-40B4-BE49-F238E27FC236}">
                <a16:creationId xmlns="" xmlns:a16="http://schemas.microsoft.com/office/drawing/2014/main" id="{4F200AE2-BAB5-4A86-A9C4-58229FC4C016}"/>
              </a:ext>
            </a:extLst>
          </p:cNvPr>
          <p:cNvGrpSpPr/>
          <p:nvPr/>
        </p:nvGrpSpPr>
        <p:grpSpPr>
          <a:xfrm>
            <a:off x="5995488" y="3204781"/>
            <a:ext cx="144932" cy="152809"/>
            <a:chOff x="12851044" y="2040559"/>
            <a:chExt cx="2340000" cy="2467172"/>
          </a:xfrm>
        </p:grpSpPr>
        <p:sp>
          <p:nvSpPr>
            <p:cNvPr id="154"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55" name="Group 154">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57"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58"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159" name="TextBox 158"/>
          <p:cNvSpPr txBox="1"/>
          <p:nvPr/>
        </p:nvSpPr>
        <p:spPr bwMode="auto">
          <a:xfrm>
            <a:off x="6203144" y="3657685"/>
            <a:ext cx="1345192"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Content Whitening</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160" name="Group 159">
            <a:extLst>
              <a:ext uri="{FF2B5EF4-FFF2-40B4-BE49-F238E27FC236}">
                <a16:creationId xmlns="" xmlns:a16="http://schemas.microsoft.com/office/drawing/2014/main" id="{4F200AE2-BAB5-4A86-A9C4-58229FC4C016}"/>
              </a:ext>
            </a:extLst>
          </p:cNvPr>
          <p:cNvGrpSpPr/>
          <p:nvPr/>
        </p:nvGrpSpPr>
        <p:grpSpPr>
          <a:xfrm>
            <a:off x="7664451" y="3212083"/>
            <a:ext cx="144932" cy="152809"/>
            <a:chOff x="12851044" y="2040559"/>
            <a:chExt cx="2340000" cy="2467172"/>
          </a:xfrm>
        </p:grpSpPr>
        <p:sp>
          <p:nvSpPr>
            <p:cNvPr id="161"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62" name="Group 161">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63"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64"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168" name="TextBox 167"/>
          <p:cNvSpPr txBox="1"/>
          <p:nvPr/>
        </p:nvSpPr>
        <p:spPr bwMode="auto">
          <a:xfrm>
            <a:off x="7921879" y="3663474"/>
            <a:ext cx="1149625"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User Education</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169" name="Group 168">
            <a:extLst>
              <a:ext uri="{FF2B5EF4-FFF2-40B4-BE49-F238E27FC236}">
                <a16:creationId xmlns="" xmlns:a16="http://schemas.microsoft.com/office/drawing/2014/main" id="{4F200AE2-BAB5-4A86-A9C4-58229FC4C016}"/>
              </a:ext>
            </a:extLst>
          </p:cNvPr>
          <p:cNvGrpSpPr/>
          <p:nvPr/>
        </p:nvGrpSpPr>
        <p:grpSpPr>
          <a:xfrm>
            <a:off x="7664451" y="3690172"/>
            <a:ext cx="144932" cy="152809"/>
            <a:chOff x="12851044" y="2040559"/>
            <a:chExt cx="2340000" cy="2467172"/>
          </a:xfrm>
        </p:grpSpPr>
        <p:sp>
          <p:nvSpPr>
            <p:cNvPr id="170"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71" name="Group 170">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72"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73"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56" name="Group 155">
            <a:extLst>
              <a:ext uri="{FF2B5EF4-FFF2-40B4-BE49-F238E27FC236}">
                <a16:creationId xmlns="" xmlns:a16="http://schemas.microsoft.com/office/drawing/2014/main" id="{4F200AE2-BAB5-4A86-A9C4-58229FC4C016}"/>
              </a:ext>
            </a:extLst>
          </p:cNvPr>
          <p:cNvGrpSpPr/>
          <p:nvPr/>
        </p:nvGrpSpPr>
        <p:grpSpPr>
          <a:xfrm>
            <a:off x="5995488" y="3694698"/>
            <a:ext cx="144932" cy="152809"/>
            <a:chOff x="12851044" y="2040559"/>
            <a:chExt cx="2340000" cy="2467172"/>
          </a:xfrm>
        </p:grpSpPr>
        <p:sp>
          <p:nvSpPr>
            <p:cNvPr id="233"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34" name="Group 233">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35"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36"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37" name="TextBox 236"/>
          <p:cNvSpPr txBox="1"/>
          <p:nvPr/>
        </p:nvSpPr>
        <p:spPr bwMode="auto">
          <a:xfrm>
            <a:off x="7925280" y="3153378"/>
            <a:ext cx="798568"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Clientless</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243" name="TextBox 242"/>
          <p:cNvSpPr txBox="1"/>
          <p:nvPr/>
        </p:nvSpPr>
        <p:spPr bwMode="auto">
          <a:xfrm>
            <a:off x="9712719" y="3152346"/>
            <a:ext cx="930014"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Low latency</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244" name="Group 243">
            <a:extLst>
              <a:ext uri="{FF2B5EF4-FFF2-40B4-BE49-F238E27FC236}">
                <a16:creationId xmlns="" xmlns:a16="http://schemas.microsoft.com/office/drawing/2014/main" id="{27534D1A-8126-4004-98B5-085A8F8164FA}"/>
              </a:ext>
            </a:extLst>
          </p:cNvPr>
          <p:cNvGrpSpPr/>
          <p:nvPr/>
        </p:nvGrpSpPr>
        <p:grpSpPr>
          <a:xfrm>
            <a:off x="9514844" y="3211792"/>
            <a:ext cx="144932" cy="152809"/>
            <a:chOff x="12851044" y="2040559"/>
            <a:chExt cx="2340000" cy="2467172"/>
          </a:xfrm>
        </p:grpSpPr>
        <p:sp>
          <p:nvSpPr>
            <p:cNvPr id="245"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46" name="Group 245">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47"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48"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49" name="TextBox 248"/>
          <p:cNvSpPr txBox="1"/>
          <p:nvPr/>
        </p:nvSpPr>
        <p:spPr bwMode="auto">
          <a:xfrm>
            <a:off x="9707284" y="3663474"/>
            <a:ext cx="1697852"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Zero Touch Deployment</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250" name="Group 249">
            <a:extLst>
              <a:ext uri="{FF2B5EF4-FFF2-40B4-BE49-F238E27FC236}">
                <a16:creationId xmlns="" xmlns:a16="http://schemas.microsoft.com/office/drawing/2014/main" id="{27534D1A-8126-4004-98B5-085A8F8164FA}"/>
              </a:ext>
            </a:extLst>
          </p:cNvPr>
          <p:cNvGrpSpPr/>
          <p:nvPr/>
        </p:nvGrpSpPr>
        <p:grpSpPr>
          <a:xfrm>
            <a:off x="9514844" y="3693158"/>
            <a:ext cx="144932" cy="152809"/>
            <a:chOff x="12851044" y="2040559"/>
            <a:chExt cx="2340000" cy="2467172"/>
          </a:xfrm>
        </p:grpSpPr>
        <p:sp>
          <p:nvSpPr>
            <p:cNvPr id="251"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52" name="Group 251">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53"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54"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9" name="Group 8"/>
          <p:cNvGrpSpPr/>
          <p:nvPr/>
        </p:nvGrpSpPr>
        <p:grpSpPr>
          <a:xfrm>
            <a:off x="1041845" y="2959531"/>
            <a:ext cx="1282624" cy="1264444"/>
            <a:chOff x="1041845" y="2959531"/>
            <a:chExt cx="1282624" cy="1264444"/>
          </a:xfrm>
        </p:grpSpPr>
        <p:sp>
          <p:nvSpPr>
            <p:cNvPr id="147" name="Oval 146">
              <a:extLst>
                <a:ext uri="{FF2B5EF4-FFF2-40B4-BE49-F238E27FC236}">
                  <a16:creationId xmlns="" xmlns:a16="http://schemas.microsoft.com/office/drawing/2014/main" id="{F42BB1B0-8796-AE4C-ADCC-D02060FF5A1C}"/>
                </a:ext>
              </a:extLst>
            </p:cNvPr>
            <p:cNvSpPr/>
            <p:nvPr/>
          </p:nvSpPr>
          <p:spPr bwMode="auto">
            <a:xfrm>
              <a:off x="1041845" y="2959531"/>
              <a:ext cx="1282624" cy="1264444"/>
            </a:xfrm>
            <a:prstGeom prst="ellipse">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rtl="1" fontAlgn="auto">
                <a:lnSpc>
                  <a:spcPct val="80000"/>
                </a:lnSpc>
                <a:spcBef>
                  <a:spcPts val="0"/>
                </a:spcBef>
                <a:spcAft>
                  <a:spcPts val="0"/>
                </a:spcAft>
                <a:buClrTx/>
                <a:buSzPct val="115000"/>
              </a:pPr>
              <a:endParaRPr lang="en-US" sz="1200" dirty="0">
                <a:solidFill>
                  <a:srgbClr val="FFFFFF"/>
                </a:solidFill>
                <a:latin typeface="Calibri"/>
              </a:endParaRPr>
            </a:p>
          </p:txBody>
        </p:sp>
        <p:grpSp>
          <p:nvGrpSpPr>
            <p:cNvPr id="240" name="Graphic 77">
              <a:extLst>
                <a:ext uri="{FF2B5EF4-FFF2-40B4-BE49-F238E27FC236}">
                  <a16:creationId xmlns="" xmlns:a16="http://schemas.microsoft.com/office/drawing/2014/main" id="{0C5D7038-E8B9-4233-9C95-6BB60EE194DD}"/>
                </a:ext>
              </a:extLst>
            </p:cNvPr>
            <p:cNvGrpSpPr/>
            <p:nvPr/>
          </p:nvGrpSpPr>
          <p:grpSpPr>
            <a:xfrm>
              <a:off x="1204070" y="3113985"/>
              <a:ext cx="959738" cy="959738"/>
              <a:chOff x="9309183" y="2734578"/>
              <a:chExt cx="444283" cy="444283"/>
            </a:xfrm>
            <a:noFill/>
          </p:grpSpPr>
          <p:sp>
            <p:nvSpPr>
              <p:cNvPr id="241" name="Freeform: Shape 79">
                <a:extLst>
                  <a:ext uri="{FF2B5EF4-FFF2-40B4-BE49-F238E27FC236}">
                    <a16:creationId xmlns="" xmlns:a16="http://schemas.microsoft.com/office/drawing/2014/main" id="{02112914-2955-4374-B7CF-452533D2B113}"/>
                  </a:ext>
                </a:extLst>
              </p:cNvPr>
              <p:cNvSpPr/>
              <p:nvPr/>
            </p:nvSpPr>
            <p:spPr>
              <a:xfrm>
                <a:off x="9502350" y="2734578"/>
                <a:ext cx="57950" cy="57950"/>
              </a:xfrm>
              <a:custGeom>
                <a:avLst/>
                <a:gdLst>
                  <a:gd name="connsiteX0" fmla="*/ 57950 w 57950"/>
                  <a:gd name="connsiteY0" fmla="*/ 28975 h 57950"/>
                  <a:gd name="connsiteX1" fmla="*/ 28975 w 57950"/>
                  <a:gd name="connsiteY1" fmla="*/ 57950 h 57950"/>
                  <a:gd name="connsiteX2" fmla="*/ 0 w 57950"/>
                  <a:gd name="connsiteY2" fmla="*/ 28975 h 57950"/>
                  <a:gd name="connsiteX3" fmla="*/ 28975 w 57950"/>
                  <a:gd name="connsiteY3" fmla="*/ 0 h 57950"/>
                  <a:gd name="connsiteX4" fmla="*/ 57950 w 57950"/>
                  <a:gd name="connsiteY4" fmla="*/ 2897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0" h="57950">
                    <a:moveTo>
                      <a:pt x="57950" y="28975"/>
                    </a:moveTo>
                    <a:cubicBezTo>
                      <a:pt x="57950" y="45394"/>
                      <a:pt x="45394" y="57950"/>
                      <a:pt x="28975" y="57950"/>
                    </a:cubicBezTo>
                    <a:cubicBezTo>
                      <a:pt x="12556" y="57950"/>
                      <a:pt x="0" y="45394"/>
                      <a:pt x="0" y="28975"/>
                    </a:cubicBezTo>
                    <a:cubicBezTo>
                      <a:pt x="0" y="12556"/>
                      <a:pt x="12556" y="0"/>
                      <a:pt x="28975" y="0"/>
                    </a:cubicBezTo>
                    <a:cubicBezTo>
                      <a:pt x="45394" y="0"/>
                      <a:pt x="57950" y="12556"/>
                      <a:pt x="57950" y="28975"/>
                    </a:cubicBezTo>
                    <a:close/>
                  </a:path>
                </a:pathLst>
              </a:custGeom>
              <a:solidFill>
                <a:schemeClr val="bg2"/>
              </a:solidFill>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42" name="Freeform: Shape 80">
                <a:extLst>
                  <a:ext uri="{FF2B5EF4-FFF2-40B4-BE49-F238E27FC236}">
                    <a16:creationId xmlns="" xmlns:a16="http://schemas.microsoft.com/office/drawing/2014/main" id="{C5BA621A-993F-43F7-BDDE-B7A8E07C8562}"/>
                  </a:ext>
                </a:extLst>
              </p:cNvPr>
              <p:cNvSpPr/>
              <p:nvPr/>
            </p:nvSpPr>
            <p:spPr>
              <a:xfrm>
                <a:off x="9502350" y="3120911"/>
                <a:ext cx="57950" cy="57950"/>
              </a:xfrm>
              <a:custGeom>
                <a:avLst/>
                <a:gdLst>
                  <a:gd name="connsiteX0" fmla="*/ 57950 w 57950"/>
                  <a:gd name="connsiteY0" fmla="*/ 28975 h 57950"/>
                  <a:gd name="connsiteX1" fmla="*/ 28975 w 57950"/>
                  <a:gd name="connsiteY1" fmla="*/ 57950 h 57950"/>
                  <a:gd name="connsiteX2" fmla="*/ 0 w 57950"/>
                  <a:gd name="connsiteY2" fmla="*/ 28975 h 57950"/>
                  <a:gd name="connsiteX3" fmla="*/ 28975 w 57950"/>
                  <a:gd name="connsiteY3" fmla="*/ 0 h 57950"/>
                  <a:gd name="connsiteX4" fmla="*/ 57950 w 57950"/>
                  <a:gd name="connsiteY4" fmla="*/ 2897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0" h="57950">
                    <a:moveTo>
                      <a:pt x="57950" y="28975"/>
                    </a:moveTo>
                    <a:cubicBezTo>
                      <a:pt x="57950" y="44977"/>
                      <a:pt x="44977" y="57950"/>
                      <a:pt x="28975" y="57950"/>
                    </a:cubicBezTo>
                    <a:cubicBezTo>
                      <a:pt x="12973" y="57950"/>
                      <a:pt x="0" y="44977"/>
                      <a:pt x="0" y="28975"/>
                    </a:cubicBezTo>
                    <a:cubicBezTo>
                      <a:pt x="0" y="12973"/>
                      <a:pt x="12973" y="0"/>
                      <a:pt x="28975" y="0"/>
                    </a:cubicBezTo>
                    <a:cubicBezTo>
                      <a:pt x="44977" y="0"/>
                      <a:pt x="57950" y="12973"/>
                      <a:pt x="57950" y="28975"/>
                    </a:cubicBezTo>
                    <a:close/>
                  </a:path>
                </a:pathLst>
              </a:custGeom>
              <a:solidFill>
                <a:schemeClr val="bg2"/>
              </a:solidFill>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61" name="Freeform: Shape 81">
                <a:extLst>
                  <a:ext uri="{FF2B5EF4-FFF2-40B4-BE49-F238E27FC236}">
                    <a16:creationId xmlns="" xmlns:a16="http://schemas.microsoft.com/office/drawing/2014/main" id="{8020FB5F-C69A-4E14-9BD0-DDACB19D0F4C}"/>
                  </a:ext>
                </a:extLst>
              </p:cNvPr>
              <p:cNvSpPr/>
              <p:nvPr/>
            </p:nvSpPr>
            <p:spPr>
              <a:xfrm>
                <a:off x="9647225" y="2792528"/>
                <a:ext cx="57950" cy="57950"/>
              </a:xfrm>
              <a:custGeom>
                <a:avLst/>
                <a:gdLst>
                  <a:gd name="connsiteX0" fmla="*/ 57950 w 57950"/>
                  <a:gd name="connsiteY0" fmla="*/ 28975 h 57950"/>
                  <a:gd name="connsiteX1" fmla="*/ 28975 w 57950"/>
                  <a:gd name="connsiteY1" fmla="*/ 57950 h 57950"/>
                  <a:gd name="connsiteX2" fmla="*/ 0 w 57950"/>
                  <a:gd name="connsiteY2" fmla="*/ 28975 h 57950"/>
                  <a:gd name="connsiteX3" fmla="*/ 28975 w 57950"/>
                  <a:gd name="connsiteY3" fmla="*/ 0 h 57950"/>
                  <a:gd name="connsiteX4" fmla="*/ 57950 w 57950"/>
                  <a:gd name="connsiteY4" fmla="*/ 2897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0" h="57950">
                    <a:moveTo>
                      <a:pt x="57950" y="28975"/>
                    </a:moveTo>
                    <a:cubicBezTo>
                      <a:pt x="57950" y="45394"/>
                      <a:pt x="45394" y="57950"/>
                      <a:pt x="28975" y="57950"/>
                    </a:cubicBezTo>
                    <a:cubicBezTo>
                      <a:pt x="12556" y="57950"/>
                      <a:pt x="0" y="45394"/>
                      <a:pt x="0" y="28975"/>
                    </a:cubicBezTo>
                    <a:cubicBezTo>
                      <a:pt x="0" y="12556"/>
                      <a:pt x="12556" y="0"/>
                      <a:pt x="28975" y="0"/>
                    </a:cubicBezTo>
                    <a:cubicBezTo>
                      <a:pt x="45394" y="0"/>
                      <a:pt x="57950" y="12556"/>
                      <a:pt x="57950" y="28975"/>
                    </a:cubicBezTo>
                    <a:close/>
                  </a:path>
                </a:pathLst>
              </a:custGeom>
              <a:solidFill>
                <a:schemeClr val="bg2"/>
              </a:solidFill>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62" name="Freeform: Shape 82">
                <a:extLst>
                  <a:ext uri="{FF2B5EF4-FFF2-40B4-BE49-F238E27FC236}">
                    <a16:creationId xmlns="" xmlns:a16="http://schemas.microsoft.com/office/drawing/2014/main" id="{288A90DE-5EBE-430E-992F-C19CEFB46511}"/>
                  </a:ext>
                </a:extLst>
              </p:cNvPr>
              <p:cNvSpPr/>
              <p:nvPr/>
            </p:nvSpPr>
            <p:spPr>
              <a:xfrm>
                <a:off x="9695516" y="2927745"/>
                <a:ext cx="57950" cy="57950"/>
              </a:xfrm>
              <a:custGeom>
                <a:avLst/>
                <a:gdLst>
                  <a:gd name="connsiteX0" fmla="*/ 57950 w 57950"/>
                  <a:gd name="connsiteY0" fmla="*/ 28975 h 57950"/>
                  <a:gd name="connsiteX1" fmla="*/ 28975 w 57950"/>
                  <a:gd name="connsiteY1" fmla="*/ 57950 h 57950"/>
                  <a:gd name="connsiteX2" fmla="*/ 0 w 57950"/>
                  <a:gd name="connsiteY2" fmla="*/ 28975 h 57950"/>
                  <a:gd name="connsiteX3" fmla="*/ 28975 w 57950"/>
                  <a:gd name="connsiteY3" fmla="*/ 0 h 57950"/>
                  <a:gd name="connsiteX4" fmla="*/ 57950 w 57950"/>
                  <a:gd name="connsiteY4" fmla="*/ 2897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0" h="57950">
                    <a:moveTo>
                      <a:pt x="57950" y="28975"/>
                    </a:moveTo>
                    <a:cubicBezTo>
                      <a:pt x="57950" y="45394"/>
                      <a:pt x="45394" y="57950"/>
                      <a:pt x="28975" y="57950"/>
                    </a:cubicBezTo>
                    <a:cubicBezTo>
                      <a:pt x="12556" y="57950"/>
                      <a:pt x="0" y="45394"/>
                      <a:pt x="0" y="28975"/>
                    </a:cubicBezTo>
                    <a:cubicBezTo>
                      <a:pt x="0" y="12556"/>
                      <a:pt x="12556" y="0"/>
                      <a:pt x="28975" y="0"/>
                    </a:cubicBezTo>
                    <a:cubicBezTo>
                      <a:pt x="45394" y="0"/>
                      <a:pt x="57950" y="12556"/>
                      <a:pt x="57950" y="28975"/>
                    </a:cubicBezTo>
                    <a:close/>
                  </a:path>
                </a:pathLst>
              </a:custGeom>
              <a:solidFill>
                <a:schemeClr val="bg2"/>
              </a:solidFill>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63" name="Freeform: Shape 83">
                <a:extLst>
                  <a:ext uri="{FF2B5EF4-FFF2-40B4-BE49-F238E27FC236}">
                    <a16:creationId xmlns="" xmlns:a16="http://schemas.microsoft.com/office/drawing/2014/main" id="{0352A611-9DEC-4097-AA26-315FD76E4583}"/>
                  </a:ext>
                </a:extLst>
              </p:cNvPr>
              <p:cNvSpPr/>
              <p:nvPr/>
            </p:nvSpPr>
            <p:spPr>
              <a:xfrm>
                <a:off x="9647225" y="3062961"/>
                <a:ext cx="57950" cy="57950"/>
              </a:xfrm>
              <a:custGeom>
                <a:avLst/>
                <a:gdLst>
                  <a:gd name="connsiteX0" fmla="*/ 57950 w 57950"/>
                  <a:gd name="connsiteY0" fmla="*/ 28975 h 57950"/>
                  <a:gd name="connsiteX1" fmla="*/ 28975 w 57950"/>
                  <a:gd name="connsiteY1" fmla="*/ 57950 h 57950"/>
                  <a:gd name="connsiteX2" fmla="*/ 0 w 57950"/>
                  <a:gd name="connsiteY2" fmla="*/ 28975 h 57950"/>
                  <a:gd name="connsiteX3" fmla="*/ 28975 w 57950"/>
                  <a:gd name="connsiteY3" fmla="*/ 0 h 57950"/>
                  <a:gd name="connsiteX4" fmla="*/ 57950 w 57950"/>
                  <a:gd name="connsiteY4" fmla="*/ 2897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0" h="57950">
                    <a:moveTo>
                      <a:pt x="57950" y="28975"/>
                    </a:moveTo>
                    <a:cubicBezTo>
                      <a:pt x="57950" y="45394"/>
                      <a:pt x="45394" y="57950"/>
                      <a:pt x="28975" y="57950"/>
                    </a:cubicBezTo>
                    <a:cubicBezTo>
                      <a:pt x="12556" y="57950"/>
                      <a:pt x="0" y="45394"/>
                      <a:pt x="0" y="28975"/>
                    </a:cubicBezTo>
                    <a:cubicBezTo>
                      <a:pt x="0" y="12556"/>
                      <a:pt x="12556" y="0"/>
                      <a:pt x="28975" y="0"/>
                    </a:cubicBezTo>
                    <a:cubicBezTo>
                      <a:pt x="45394" y="0"/>
                      <a:pt x="57950" y="12556"/>
                      <a:pt x="57950" y="28975"/>
                    </a:cubicBezTo>
                    <a:close/>
                  </a:path>
                </a:pathLst>
              </a:custGeom>
              <a:solidFill>
                <a:schemeClr val="bg2"/>
              </a:solidFill>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64" name="Freeform: Shape 84">
                <a:extLst>
                  <a:ext uri="{FF2B5EF4-FFF2-40B4-BE49-F238E27FC236}">
                    <a16:creationId xmlns="" xmlns:a16="http://schemas.microsoft.com/office/drawing/2014/main" id="{AF0CDA9F-958D-42D5-80FA-1F332D9065F3}"/>
                  </a:ext>
                </a:extLst>
              </p:cNvPr>
              <p:cNvSpPr/>
              <p:nvPr/>
            </p:nvSpPr>
            <p:spPr>
              <a:xfrm>
                <a:off x="9531325" y="2792528"/>
                <a:ext cx="9658" cy="38633"/>
              </a:xfrm>
              <a:custGeom>
                <a:avLst/>
                <a:gdLst>
                  <a:gd name="connsiteX0" fmla="*/ 0 w 9658"/>
                  <a:gd name="connsiteY0" fmla="*/ 0 h 38633"/>
                  <a:gd name="connsiteX1" fmla="*/ 0 w 9658"/>
                  <a:gd name="connsiteY1" fmla="*/ 38633 h 38633"/>
                </a:gdLst>
                <a:ahLst/>
                <a:cxnLst>
                  <a:cxn ang="0">
                    <a:pos x="connsiteX0" y="connsiteY0"/>
                  </a:cxn>
                  <a:cxn ang="0">
                    <a:pos x="connsiteX1" y="connsiteY1"/>
                  </a:cxn>
                </a:cxnLst>
                <a:rect l="l" t="t" r="r" b="b"/>
                <a:pathLst>
                  <a:path w="9658" h="38633">
                    <a:moveTo>
                      <a:pt x="0" y="0"/>
                    </a:moveTo>
                    <a:lnTo>
                      <a:pt x="0" y="38633"/>
                    </a:lnTo>
                  </a:path>
                </a:pathLst>
              </a:custGeom>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65" name="Freeform: Shape 85">
                <a:extLst>
                  <a:ext uri="{FF2B5EF4-FFF2-40B4-BE49-F238E27FC236}">
                    <a16:creationId xmlns="" xmlns:a16="http://schemas.microsoft.com/office/drawing/2014/main" id="{85010BC8-3938-4C6C-9D81-F5CC69B3D15F}"/>
                  </a:ext>
                </a:extLst>
              </p:cNvPr>
              <p:cNvSpPr/>
              <p:nvPr/>
            </p:nvSpPr>
            <p:spPr>
              <a:xfrm>
                <a:off x="9531325" y="3082278"/>
                <a:ext cx="9658" cy="38633"/>
              </a:xfrm>
              <a:custGeom>
                <a:avLst/>
                <a:gdLst>
                  <a:gd name="connsiteX0" fmla="*/ 0 w 9658"/>
                  <a:gd name="connsiteY0" fmla="*/ 0 h 38633"/>
                  <a:gd name="connsiteX1" fmla="*/ 0 w 9658"/>
                  <a:gd name="connsiteY1" fmla="*/ 38633 h 38633"/>
                </a:gdLst>
                <a:ahLst/>
                <a:cxnLst>
                  <a:cxn ang="0">
                    <a:pos x="connsiteX0" y="connsiteY0"/>
                  </a:cxn>
                  <a:cxn ang="0">
                    <a:pos x="connsiteX1" y="connsiteY1"/>
                  </a:cxn>
                </a:cxnLst>
                <a:rect l="l" t="t" r="r" b="b"/>
                <a:pathLst>
                  <a:path w="9658" h="38633">
                    <a:moveTo>
                      <a:pt x="0" y="0"/>
                    </a:moveTo>
                    <a:lnTo>
                      <a:pt x="0" y="38633"/>
                    </a:lnTo>
                  </a:path>
                </a:pathLst>
              </a:custGeom>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66" name="Freeform: Shape 86">
                <a:extLst>
                  <a:ext uri="{FF2B5EF4-FFF2-40B4-BE49-F238E27FC236}">
                    <a16:creationId xmlns="" xmlns:a16="http://schemas.microsoft.com/office/drawing/2014/main" id="{71990582-6BF5-4DC7-B376-BC60CCFA0F7C}"/>
                  </a:ext>
                </a:extLst>
              </p:cNvPr>
              <p:cNvSpPr/>
              <p:nvPr/>
            </p:nvSpPr>
            <p:spPr>
              <a:xfrm>
                <a:off x="9627908" y="2840820"/>
                <a:ext cx="28975" cy="28975"/>
              </a:xfrm>
              <a:custGeom>
                <a:avLst/>
                <a:gdLst>
                  <a:gd name="connsiteX0" fmla="*/ 28975 w 28975"/>
                  <a:gd name="connsiteY0" fmla="*/ 0 h 28975"/>
                  <a:gd name="connsiteX1" fmla="*/ 0 w 28975"/>
                  <a:gd name="connsiteY1" fmla="*/ 28975 h 28975"/>
                </a:gdLst>
                <a:ahLst/>
                <a:cxnLst>
                  <a:cxn ang="0">
                    <a:pos x="connsiteX0" y="connsiteY0"/>
                  </a:cxn>
                  <a:cxn ang="0">
                    <a:pos x="connsiteX1" y="connsiteY1"/>
                  </a:cxn>
                </a:cxnLst>
                <a:rect l="l" t="t" r="r" b="b"/>
                <a:pathLst>
                  <a:path w="28975" h="28975">
                    <a:moveTo>
                      <a:pt x="28975" y="0"/>
                    </a:moveTo>
                    <a:lnTo>
                      <a:pt x="0" y="28975"/>
                    </a:lnTo>
                  </a:path>
                </a:pathLst>
              </a:custGeom>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67" name="Freeform: Shape 87">
                <a:extLst>
                  <a:ext uri="{FF2B5EF4-FFF2-40B4-BE49-F238E27FC236}">
                    <a16:creationId xmlns="" xmlns:a16="http://schemas.microsoft.com/office/drawing/2014/main" id="{DF118D1E-DAAA-43C5-9218-C6F0A5CD81A4}"/>
                  </a:ext>
                </a:extLst>
              </p:cNvPr>
              <p:cNvSpPr/>
              <p:nvPr/>
            </p:nvSpPr>
            <p:spPr>
              <a:xfrm>
                <a:off x="9627908" y="3043645"/>
                <a:ext cx="28975" cy="28975"/>
              </a:xfrm>
              <a:custGeom>
                <a:avLst/>
                <a:gdLst>
                  <a:gd name="connsiteX0" fmla="*/ 28975 w 28975"/>
                  <a:gd name="connsiteY0" fmla="*/ 28975 h 28975"/>
                  <a:gd name="connsiteX1" fmla="*/ 0 w 28975"/>
                  <a:gd name="connsiteY1" fmla="*/ 0 h 28975"/>
                </a:gdLst>
                <a:ahLst/>
                <a:cxnLst>
                  <a:cxn ang="0">
                    <a:pos x="connsiteX0" y="connsiteY0"/>
                  </a:cxn>
                  <a:cxn ang="0">
                    <a:pos x="connsiteX1" y="connsiteY1"/>
                  </a:cxn>
                </a:cxnLst>
                <a:rect l="l" t="t" r="r" b="b"/>
                <a:pathLst>
                  <a:path w="28975" h="28975">
                    <a:moveTo>
                      <a:pt x="28975" y="28975"/>
                    </a:moveTo>
                    <a:lnTo>
                      <a:pt x="0" y="0"/>
                    </a:lnTo>
                  </a:path>
                </a:pathLst>
              </a:custGeom>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68" name="Freeform: Shape 88">
                <a:extLst>
                  <a:ext uri="{FF2B5EF4-FFF2-40B4-BE49-F238E27FC236}">
                    <a16:creationId xmlns="" xmlns:a16="http://schemas.microsoft.com/office/drawing/2014/main" id="{52408965-10E7-492F-A701-E07CCEFE5454}"/>
                  </a:ext>
                </a:extLst>
              </p:cNvPr>
              <p:cNvSpPr/>
              <p:nvPr/>
            </p:nvSpPr>
            <p:spPr>
              <a:xfrm>
                <a:off x="9656883" y="2956720"/>
                <a:ext cx="38633" cy="9658"/>
              </a:xfrm>
              <a:custGeom>
                <a:avLst/>
                <a:gdLst>
                  <a:gd name="connsiteX0" fmla="*/ 0 w 38633"/>
                  <a:gd name="connsiteY0" fmla="*/ 0 h 9658"/>
                  <a:gd name="connsiteX1" fmla="*/ 38633 w 38633"/>
                  <a:gd name="connsiteY1" fmla="*/ 0 h 9658"/>
                </a:gdLst>
                <a:ahLst/>
                <a:cxnLst>
                  <a:cxn ang="0">
                    <a:pos x="connsiteX0" y="connsiteY0"/>
                  </a:cxn>
                  <a:cxn ang="0">
                    <a:pos x="connsiteX1" y="connsiteY1"/>
                  </a:cxn>
                </a:cxnLst>
                <a:rect l="l" t="t" r="r" b="b"/>
                <a:pathLst>
                  <a:path w="38633" h="9658">
                    <a:moveTo>
                      <a:pt x="0" y="0"/>
                    </a:moveTo>
                    <a:lnTo>
                      <a:pt x="38633" y="0"/>
                    </a:lnTo>
                  </a:path>
                </a:pathLst>
              </a:custGeom>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69" name="Freeform: Shape 89">
                <a:extLst>
                  <a:ext uri="{FF2B5EF4-FFF2-40B4-BE49-F238E27FC236}">
                    <a16:creationId xmlns="" xmlns:a16="http://schemas.microsoft.com/office/drawing/2014/main" id="{B81AE2B5-4CA3-442D-B751-95FDB1729CB4}"/>
                  </a:ext>
                </a:extLst>
              </p:cNvPr>
              <p:cNvSpPr/>
              <p:nvPr/>
            </p:nvSpPr>
            <p:spPr>
              <a:xfrm>
                <a:off x="9357475" y="2792528"/>
                <a:ext cx="57950" cy="57950"/>
              </a:xfrm>
              <a:custGeom>
                <a:avLst/>
                <a:gdLst>
                  <a:gd name="connsiteX0" fmla="*/ 0 w 57950"/>
                  <a:gd name="connsiteY0" fmla="*/ 28975 h 57950"/>
                  <a:gd name="connsiteX1" fmla="*/ 28975 w 57950"/>
                  <a:gd name="connsiteY1" fmla="*/ 57950 h 57950"/>
                  <a:gd name="connsiteX2" fmla="*/ 57950 w 57950"/>
                  <a:gd name="connsiteY2" fmla="*/ 28975 h 57950"/>
                  <a:gd name="connsiteX3" fmla="*/ 28975 w 57950"/>
                  <a:gd name="connsiteY3" fmla="*/ 0 h 57950"/>
                  <a:gd name="connsiteX4" fmla="*/ 0 w 57950"/>
                  <a:gd name="connsiteY4" fmla="*/ 2897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0" h="57950">
                    <a:moveTo>
                      <a:pt x="0" y="28975"/>
                    </a:moveTo>
                    <a:cubicBezTo>
                      <a:pt x="0" y="45394"/>
                      <a:pt x="12556" y="57950"/>
                      <a:pt x="28975" y="57950"/>
                    </a:cubicBezTo>
                    <a:cubicBezTo>
                      <a:pt x="45394" y="57950"/>
                      <a:pt x="57950" y="45394"/>
                      <a:pt x="57950" y="28975"/>
                    </a:cubicBezTo>
                    <a:cubicBezTo>
                      <a:pt x="57950" y="12556"/>
                      <a:pt x="45394" y="0"/>
                      <a:pt x="28975" y="0"/>
                    </a:cubicBezTo>
                    <a:cubicBezTo>
                      <a:pt x="12556" y="0"/>
                      <a:pt x="0" y="12556"/>
                      <a:pt x="0" y="28975"/>
                    </a:cubicBezTo>
                    <a:close/>
                  </a:path>
                </a:pathLst>
              </a:custGeom>
              <a:solidFill>
                <a:schemeClr val="bg2"/>
              </a:solidFill>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70" name="Freeform: Shape 90">
                <a:extLst>
                  <a:ext uri="{FF2B5EF4-FFF2-40B4-BE49-F238E27FC236}">
                    <a16:creationId xmlns="" xmlns:a16="http://schemas.microsoft.com/office/drawing/2014/main" id="{56EE6D0C-DB4B-463B-9FD5-5D052BC29AE7}"/>
                  </a:ext>
                </a:extLst>
              </p:cNvPr>
              <p:cNvSpPr/>
              <p:nvPr/>
            </p:nvSpPr>
            <p:spPr>
              <a:xfrm>
                <a:off x="9309183" y="2927745"/>
                <a:ext cx="57950" cy="57950"/>
              </a:xfrm>
              <a:custGeom>
                <a:avLst/>
                <a:gdLst>
                  <a:gd name="connsiteX0" fmla="*/ 0 w 57950"/>
                  <a:gd name="connsiteY0" fmla="*/ 28975 h 57950"/>
                  <a:gd name="connsiteX1" fmla="*/ 28975 w 57950"/>
                  <a:gd name="connsiteY1" fmla="*/ 57950 h 57950"/>
                  <a:gd name="connsiteX2" fmla="*/ 57950 w 57950"/>
                  <a:gd name="connsiteY2" fmla="*/ 28975 h 57950"/>
                  <a:gd name="connsiteX3" fmla="*/ 28975 w 57950"/>
                  <a:gd name="connsiteY3" fmla="*/ 0 h 57950"/>
                  <a:gd name="connsiteX4" fmla="*/ 0 w 57950"/>
                  <a:gd name="connsiteY4" fmla="*/ 2897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0" h="57950">
                    <a:moveTo>
                      <a:pt x="0" y="28975"/>
                    </a:moveTo>
                    <a:cubicBezTo>
                      <a:pt x="0" y="45394"/>
                      <a:pt x="12556" y="57950"/>
                      <a:pt x="28975" y="57950"/>
                    </a:cubicBezTo>
                    <a:cubicBezTo>
                      <a:pt x="45394" y="57950"/>
                      <a:pt x="57950" y="45394"/>
                      <a:pt x="57950" y="28975"/>
                    </a:cubicBezTo>
                    <a:cubicBezTo>
                      <a:pt x="57950" y="12556"/>
                      <a:pt x="45394" y="0"/>
                      <a:pt x="28975" y="0"/>
                    </a:cubicBezTo>
                    <a:cubicBezTo>
                      <a:pt x="12556" y="0"/>
                      <a:pt x="0" y="12556"/>
                      <a:pt x="0" y="28975"/>
                    </a:cubicBezTo>
                    <a:close/>
                  </a:path>
                </a:pathLst>
              </a:custGeom>
              <a:solidFill>
                <a:schemeClr val="bg2"/>
              </a:solidFill>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71" name="Freeform: Shape 91">
                <a:extLst>
                  <a:ext uri="{FF2B5EF4-FFF2-40B4-BE49-F238E27FC236}">
                    <a16:creationId xmlns="" xmlns:a16="http://schemas.microsoft.com/office/drawing/2014/main" id="{96C7D5CE-6F46-48AB-AC8D-0B25894643A4}"/>
                  </a:ext>
                </a:extLst>
              </p:cNvPr>
              <p:cNvSpPr/>
              <p:nvPr/>
            </p:nvSpPr>
            <p:spPr>
              <a:xfrm>
                <a:off x="9357475" y="3062961"/>
                <a:ext cx="57950" cy="57950"/>
              </a:xfrm>
              <a:custGeom>
                <a:avLst/>
                <a:gdLst>
                  <a:gd name="connsiteX0" fmla="*/ 0 w 57950"/>
                  <a:gd name="connsiteY0" fmla="*/ 28975 h 57950"/>
                  <a:gd name="connsiteX1" fmla="*/ 28975 w 57950"/>
                  <a:gd name="connsiteY1" fmla="*/ 57950 h 57950"/>
                  <a:gd name="connsiteX2" fmla="*/ 57950 w 57950"/>
                  <a:gd name="connsiteY2" fmla="*/ 28975 h 57950"/>
                  <a:gd name="connsiteX3" fmla="*/ 28975 w 57950"/>
                  <a:gd name="connsiteY3" fmla="*/ 0 h 57950"/>
                  <a:gd name="connsiteX4" fmla="*/ 0 w 57950"/>
                  <a:gd name="connsiteY4" fmla="*/ 28975 h 57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0" h="57950">
                    <a:moveTo>
                      <a:pt x="0" y="28975"/>
                    </a:moveTo>
                    <a:cubicBezTo>
                      <a:pt x="0" y="45394"/>
                      <a:pt x="12556" y="57950"/>
                      <a:pt x="28975" y="57950"/>
                    </a:cubicBezTo>
                    <a:cubicBezTo>
                      <a:pt x="45394" y="57950"/>
                      <a:pt x="57950" y="45394"/>
                      <a:pt x="57950" y="28975"/>
                    </a:cubicBezTo>
                    <a:cubicBezTo>
                      <a:pt x="57950" y="12556"/>
                      <a:pt x="45394" y="0"/>
                      <a:pt x="28975" y="0"/>
                    </a:cubicBezTo>
                    <a:cubicBezTo>
                      <a:pt x="12556" y="0"/>
                      <a:pt x="0" y="12556"/>
                      <a:pt x="0" y="28975"/>
                    </a:cubicBezTo>
                    <a:close/>
                  </a:path>
                </a:pathLst>
              </a:custGeom>
              <a:solidFill>
                <a:schemeClr val="bg2"/>
              </a:solidFill>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72" name="Freeform: Shape 92">
                <a:extLst>
                  <a:ext uri="{FF2B5EF4-FFF2-40B4-BE49-F238E27FC236}">
                    <a16:creationId xmlns="" xmlns:a16="http://schemas.microsoft.com/office/drawing/2014/main" id="{A30C30DA-D3A2-4A51-9C73-23D4432AB994}"/>
                  </a:ext>
                </a:extLst>
              </p:cNvPr>
              <p:cNvSpPr/>
              <p:nvPr/>
            </p:nvSpPr>
            <p:spPr>
              <a:xfrm>
                <a:off x="9405766" y="2840820"/>
                <a:ext cx="28975" cy="28975"/>
              </a:xfrm>
              <a:custGeom>
                <a:avLst/>
                <a:gdLst>
                  <a:gd name="connsiteX0" fmla="*/ 0 w 28975"/>
                  <a:gd name="connsiteY0" fmla="*/ 0 h 28975"/>
                  <a:gd name="connsiteX1" fmla="*/ 28975 w 28975"/>
                  <a:gd name="connsiteY1" fmla="*/ 28975 h 28975"/>
                </a:gdLst>
                <a:ahLst/>
                <a:cxnLst>
                  <a:cxn ang="0">
                    <a:pos x="connsiteX0" y="connsiteY0"/>
                  </a:cxn>
                  <a:cxn ang="0">
                    <a:pos x="connsiteX1" y="connsiteY1"/>
                  </a:cxn>
                </a:cxnLst>
                <a:rect l="l" t="t" r="r" b="b"/>
                <a:pathLst>
                  <a:path w="28975" h="28975">
                    <a:moveTo>
                      <a:pt x="0" y="0"/>
                    </a:moveTo>
                    <a:lnTo>
                      <a:pt x="28975" y="28975"/>
                    </a:lnTo>
                  </a:path>
                </a:pathLst>
              </a:custGeom>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73" name="Freeform: Shape 93">
                <a:extLst>
                  <a:ext uri="{FF2B5EF4-FFF2-40B4-BE49-F238E27FC236}">
                    <a16:creationId xmlns="" xmlns:a16="http://schemas.microsoft.com/office/drawing/2014/main" id="{037E7B87-537E-4AF7-B50A-9EEEA916A41C}"/>
                  </a:ext>
                </a:extLst>
              </p:cNvPr>
              <p:cNvSpPr/>
              <p:nvPr/>
            </p:nvSpPr>
            <p:spPr>
              <a:xfrm>
                <a:off x="9405766" y="3043645"/>
                <a:ext cx="28975" cy="28975"/>
              </a:xfrm>
              <a:custGeom>
                <a:avLst/>
                <a:gdLst>
                  <a:gd name="connsiteX0" fmla="*/ 0 w 28975"/>
                  <a:gd name="connsiteY0" fmla="*/ 28975 h 28975"/>
                  <a:gd name="connsiteX1" fmla="*/ 28975 w 28975"/>
                  <a:gd name="connsiteY1" fmla="*/ 0 h 28975"/>
                </a:gdLst>
                <a:ahLst/>
                <a:cxnLst>
                  <a:cxn ang="0">
                    <a:pos x="connsiteX0" y="connsiteY0"/>
                  </a:cxn>
                  <a:cxn ang="0">
                    <a:pos x="connsiteX1" y="connsiteY1"/>
                  </a:cxn>
                </a:cxnLst>
                <a:rect l="l" t="t" r="r" b="b"/>
                <a:pathLst>
                  <a:path w="28975" h="28975">
                    <a:moveTo>
                      <a:pt x="0" y="28975"/>
                    </a:moveTo>
                    <a:lnTo>
                      <a:pt x="28975" y="0"/>
                    </a:lnTo>
                  </a:path>
                </a:pathLst>
              </a:custGeom>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74" name="Freeform: Shape 94">
                <a:extLst>
                  <a:ext uri="{FF2B5EF4-FFF2-40B4-BE49-F238E27FC236}">
                    <a16:creationId xmlns="" xmlns:a16="http://schemas.microsoft.com/office/drawing/2014/main" id="{203B5FC9-B88F-4F6A-9A99-CF581C35D5A9}"/>
                  </a:ext>
                </a:extLst>
              </p:cNvPr>
              <p:cNvSpPr/>
              <p:nvPr/>
            </p:nvSpPr>
            <p:spPr>
              <a:xfrm>
                <a:off x="9367133" y="2956720"/>
                <a:ext cx="38633" cy="9658"/>
              </a:xfrm>
              <a:custGeom>
                <a:avLst/>
                <a:gdLst>
                  <a:gd name="connsiteX0" fmla="*/ 38633 w 38633"/>
                  <a:gd name="connsiteY0" fmla="*/ 0 h 9658"/>
                  <a:gd name="connsiteX1" fmla="*/ 0 w 38633"/>
                  <a:gd name="connsiteY1" fmla="*/ 0 h 9658"/>
                </a:gdLst>
                <a:ahLst/>
                <a:cxnLst>
                  <a:cxn ang="0">
                    <a:pos x="connsiteX0" y="connsiteY0"/>
                  </a:cxn>
                  <a:cxn ang="0">
                    <a:pos x="connsiteX1" y="connsiteY1"/>
                  </a:cxn>
                </a:cxnLst>
                <a:rect l="l" t="t" r="r" b="b"/>
                <a:pathLst>
                  <a:path w="38633" h="9658">
                    <a:moveTo>
                      <a:pt x="38633" y="0"/>
                    </a:moveTo>
                    <a:lnTo>
                      <a:pt x="0" y="0"/>
                    </a:lnTo>
                  </a:path>
                </a:pathLst>
              </a:custGeom>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75" name="Freeform: Shape 95">
                <a:extLst>
                  <a:ext uri="{FF2B5EF4-FFF2-40B4-BE49-F238E27FC236}">
                    <a16:creationId xmlns="" xmlns:a16="http://schemas.microsoft.com/office/drawing/2014/main" id="{A3603A40-04DC-47C2-B0B2-A7134A1BF389}"/>
                  </a:ext>
                </a:extLst>
              </p:cNvPr>
              <p:cNvSpPr/>
              <p:nvPr/>
            </p:nvSpPr>
            <p:spPr>
              <a:xfrm>
                <a:off x="9405766" y="2831161"/>
                <a:ext cx="251116" cy="251116"/>
              </a:xfrm>
              <a:custGeom>
                <a:avLst/>
                <a:gdLst>
                  <a:gd name="connsiteX0" fmla="*/ 251117 w 251116"/>
                  <a:gd name="connsiteY0" fmla="*/ 125558 h 251116"/>
                  <a:gd name="connsiteX1" fmla="*/ 125558 w 251116"/>
                  <a:gd name="connsiteY1" fmla="*/ 251117 h 251116"/>
                  <a:gd name="connsiteX2" fmla="*/ 0 w 251116"/>
                  <a:gd name="connsiteY2" fmla="*/ 125558 h 251116"/>
                  <a:gd name="connsiteX3" fmla="*/ 125558 w 251116"/>
                  <a:gd name="connsiteY3" fmla="*/ 0 h 251116"/>
                  <a:gd name="connsiteX4" fmla="*/ 251117 w 251116"/>
                  <a:gd name="connsiteY4" fmla="*/ 125558 h 25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116" h="251116">
                    <a:moveTo>
                      <a:pt x="251117" y="125558"/>
                    </a:moveTo>
                    <a:cubicBezTo>
                      <a:pt x="251117" y="194902"/>
                      <a:pt x="194902" y="251117"/>
                      <a:pt x="125558" y="251117"/>
                    </a:cubicBezTo>
                    <a:cubicBezTo>
                      <a:pt x="56214" y="251117"/>
                      <a:pt x="0" y="194902"/>
                      <a:pt x="0" y="125558"/>
                    </a:cubicBezTo>
                    <a:cubicBezTo>
                      <a:pt x="0" y="56214"/>
                      <a:pt x="56214" y="0"/>
                      <a:pt x="125558" y="0"/>
                    </a:cubicBezTo>
                    <a:cubicBezTo>
                      <a:pt x="194902" y="0"/>
                      <a:pt x="251117" y="56214"/>
                      <a:pt x="251117" y="125558"/>
                    </a:cubicBezTo>
                    <a:close/>
                  </a:path>
                </a:pathLst>
              </a:custGeom>
              <a:ln w="15875" cap="flat">
                <a:solidFill>
                  <a:schemeClr val="tx1">
                    <a:lumMod val="75000"/>
                  </a:schemeClr>
                </a:solidFill>
                <a:prstDash val="solid"/>
                <a:round/>
              </a:ln>
            </p:spPr>
            <p:txBody>
              <a:bodyPr rtlCol="0" anchor="ctr"/>
              <a:lstStyle/>
              <a:p>
                <a:pPr algn="r" rtl="1">
                  <a:buClr>
                    <a:srgbClr val="FF0000"/>
                  </a:buClr>
                </a:pPr>
                <a:endParaRPr lang="en-US" sz="3200" dirty="0">
                  <a:solidFill>
                    <a:srgbClr val="4D4D4F"/>
                  </a:solidFill>
                </a:endParaRPr>
              </a:p>
            </p:txBody>
          </p:sp>
          <p:sp>
            <p:nvSpPr>
              <p:cNvPr id="276" name="Freeform: Shape 96">
                <a:extLst>
                  <a:ext uri="{FF2B5EF4-FFF2-40B4-BE49-F238E27FC236}">
                    <a16:creationId xmlns="" xmlns:a16="http://schemas.microsoft.com/office/drawing/2014/main" id="{A01D9C5E-E6E2-4B77-A8FD-C01439EC9CF1}"/>
                  </a:ext>
                </a:extLst>
              </p:cNvPr>
              <p:cNvSpPr/>
              <p:nvPr/>
            </p:nvSpPr>
            <p:spPr>
              <a:xfrm>
                <a:off x="9454058" y="2864639"/>
                <a:ext cx="153814" cy="159688"/>
              </a:xfrm>
              <a:custGeom>
                <a:avLst/>
                <a:gdLst>
                  <a:gd name="connsiteX0" fmla="*/ 67608 w 153814"/>
                  <a:gd name="connsiteY0" fmla="*/ 121055 h 159688"/>
                  <a:gd name="connsiteX1" fmla="*/ 96583 w 153814"/>
                  <a:gd name="connsiteY1" fmla="*/ 72763 h 159688"/>
                  <a:gd name="connsiteX2" fmla="*/ 96583 w 153814"/>
                  <a:gd name="connsiteY2" fmla="*/ 63105 h 159688"/>
                  <a:gd name="connsiteX3" fmla="*/ 101413 w 153814"/>
                  <a:gd name="connsiteY3" fmla="*/ 34130 h 159688"/>
                  <a:gd name="connsiteX4" fmla="*/ 67608 w 153814"/>
                  <a:gd name="connsiteY4" fmla="*/ 5155 h 159688"/>
                  <a:gd name="connsiteX5" fmla="*/ 67608 w 153814"/>
                  <a:gd name="connsiteY5" fmla="*/ 14813 h 159688"/>
                  <a:gd name="connsiteX6" fmla="*/ 26078 w 153814"/>
                  <a:gd name="connsiteY6" fmla="*/ 63105 h 159688"/>
                  <a:gd name="connsiteX7" fmla="*/ 0 w 153814"/>
                  <a:gd name="connsiteY7" fmla="*/ 63105 h 159688"/>
                  <a:gd name="connsiteX8" fmla="*/ 0 w 153814"/>
                  <a:gd name="connsiteY8" fmla="*/ 150030 h 159688"/>
                  <a:gd name="connsiteX9" fmla="*/ 28975 w 153814"/>
                  <a:gd name="connsiteY9" fmla="*/ 150030 h 159688"/>
                  <a:gd name="connsiteX10" fmla="*/ 57950 w 153814"/>
                  <a:gd name="connsiteY10" fmla="*/ 159688 h 159688"/>
                  <a:gd name="connsiteX11" fmla="*/ 129422 w 153814"/>
                  <a:gd name="connsiteY11" fmla="*/ 159688 h 159688"/>
                  <a:gd name="connsiteX12" fmla="*/ 143909 w 153814"/>
                  <a:gd name="connsiteY12" fmla="*/ 145201 h 159688"/>
                  <a:gd name="connsiteX13" fmla="*/ 153568 w 153814"/>
                  <a:gd name="connsiteY13" fmla="*/ 88217 h 159688"/>
                  <a:gd name="connsiteX14" fmla="*/ 133285 w 153814"/>
                  <a:gd name="connsiteY14" fmla="*/ 63105 h 159688"/>
                  <a:gd name="connsiteX15" fmla="*/ 115900 w 153814"/>
                  <a:gd name="connsiteY15" fmla="*/ 63105 h 15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814" h="159688">
                    <a:moveTo>
                      <a:pt x="67608" y="121055"/>
                    </a:moveTo>
                    <a:cubicBezTo>
                      <a:pt x="84993" y="109465"/>
                      <a:pt x="96583" y="93046"/>
                      <a:pt x="96583" y="72763"/>
                    </a:cubicBezTo>
                    <a:cubicBezTo>
                      <a:pt x="96583" y="72763"/>
                      <a:pt x="96583" y="66003"/>
                      <a:pt x="96583" y="63105"/>
                    </a:cubicBezTo>
                    <a:cubicBezTo>
                      <a:pt x="96583" y="60208"/>
                      <a:pt x="101413" y="47652"/>
                      <a:pt x="101413" y="34130"/>
                    </a:cubicBezTo>
                    <a:cubicBezTo>
                      <a:pt x="101413" y="-3537"/>
                      <a:pt x="67608" y="-4503"/>
                      <a:pt x="67608" y="5155"/>
                    </a:cubicBezTo>
                    <a:lnTo>
                      <a:pt x="67608" y="14813"/>
                    </a:lnTo>
                    <a:cubicBezTo>
                      <a:pt x="67608" y="36062"/>
                      <a:pt x="35736" y="63105"/>
                      <a:pt x="26078" y="63105"/>
                    </a:cubicBezTo>
                    <a:cubicBezTo>
                      <a:pt x="20283" y="63105"/>
                      <a:pt x="0" y="63105"/>
                      <a:pt x="0" y="63105"/>
                    </a:cubicBezTo>
                    <a:lnTo>
                      <a:pt x="0" y="150030"/>
                    </a:lnTo>
                    <a:lnTo>
                      <a:pt x="28975" y="150030"/>
                    </a:lnTo>
                    <a:cubicBezTo>
                      <a:pt x="42497" y="150030"/>
                      <a:pt x="39599" y="159688"/>
                      <a:pt x="57950" y="159688"/>
                    </a:cubicBezTo>
                    <a:cubicBezTo>
                      <a:pt x="61813" y="159688"/>
                      <a:pt x="129422" y="159688"/>
                      <a:pt x="129422" y="159688"/>
                    </a:cubicBezTo>
                    <a:cubicBezTo>
                      <a:pt x="136183" y="159688"/>
                      <a:pt x="143909" y="151962"/>
                      <a:pt x="143909" y="145201"/>
                    </a:cubicBezTo>
                    <a:lnTo>
                      <a:pt x="153568" y="88217"/>
                    </a:lnTo>
                    <a:cubicBezTo>
                      <a:pt x="155499" y="75661"/>
                      <a:pt x="145841" y="63105"/>
                      <a:pt x="133285" y="63105"/>
                    </a:cubicBezTo>
                    <a:lnTo>
                      <a:pt x="115900" y="63105"/>
                    </a:lnTo>
                  </a:path>
                </a:pathLst>
              </a:custGeom>
              <a:ln w="15875" cap="flat">
                <a:solidFill>
                  <a:schemeClr val="tx1">
                    <a:lumMod val="75000"/>
                  </a:schemeClr>
                </a:solidFill>
                <a:prstDash val="solid"/>
                <a:round/>
              </a:ln>
            </p:spPr>
            <p:txBody>
              <a:bodyPr rtlCol="0" anchor="ctr"/>
              <a:lstStyle/>
              <a:p>
                <a:pPr>
                  <a:buClr>
                    <a:srgbClr val="FF0000"/>
                  </a:buClr>
                </a:pPr>
                <a:endParaRPr lang="en-US" sz="3200" dirty="0">
                  <a:solidFill>
                    <a:srgbClr val="4D4D4F"/>
                  </a:solidFill>
                </a:endParaRPr>
              </a:p>
            </p:txBody>
          </p:sp>
        </p:grpSp>
      </p:grpSp>
      <p:pic>
        <p:nvPicPr>
          <p:cNvPr id="278" name="Picture 6" descr="Can Google make Android the next Windows?"/>
          <p:cNvPicPr>
            <a:picLocks noChangeAspect="1" noChangeArrowheads="1"/>
          </p:cNvPicPr>
          <p:nvPr/>
        </p:nvPicPr>
        <p:blipFill rotWithShape="1">
          <a:blip r:embed="rId8" cstate="screen">
            <a:biLevel thresh="75000"/>
            <a:extLst>
              <a:ext uri="{28A0092B-C50C-407E-A947-70E740481C1C}">
                <a14:useLocalDpi xmlns:a14="http://schemas.microsoft.com/office/drawing/2010/main" val="0"/>
              </a:ext>
            </a:extLst>
          </a:blip>
          <a:srcRect/>
          <a:stretch/>
        </p:blipFill>
        <p:spPr bwMode="auto">
          <a:xfrm>
            <a:off x="6140420" y="4763414"/>
            <a:ext cx="511214" cy="521648"/>
          </a:xfrm>
          <a:prstGeom prst="rect">
            <a:avLst/>
          </a:prstGeom>
          <a:extLst>
            <a:ext uri="{909E8E84-426E-40DD-AFC4-6F175D3DCCD1}">
              <a14:hiddenFill xmlns:a14="http://schemas.microsoft.com/office/drawing/2010/main">
                <a:solidFill>
                  <a:srgbClr val="FFFFFF"/>
                </a:solidFill>
              </a14:hiddenFill>
            </a:ext>
          </a:extLst>
        </p:spPr>
      </p:pic>
      <p:pic>
        <p:nvPicPr>
          <p:cNvPr id="279" name="Picture 8" descr="The Branding Source: The Finder icon at twenty"/>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6877174" y="4837022"/>
            <a:ext cx="462980" cy="423915"/>
          </a:xfrm>
          <a:prstGeom prst="rect">
            <a:avLst/>
          </a:prstGeom>
          <a:extLst>
            <a:ext uri="{909E8E84-426E-40DD-AFC4-6F175D3DCCD1}">
              <a14:hiddenFill xmlns:a14="http://schemas.microsoft.com/office/drawing/2010/main">
                <a:solidFill>
                  <a:srgbClr val="FFFFFF"/>
                </a:solidFill>
              </a14:hiddenFill>
            </a:ext>
          </a:extLst>
        </p:spPr>
      </p:pic>
      <p:pic>
        <p:nvPicPr>
          <p:cNvPr id="280" name="Picture 10" descr="Brand New: New Logo and Identity for Android by Huge"/>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0983" t="16246" r="59817" b="19331"/>
          <a:stretch/>
        </p:blipFill>
        <p:spPr bwMode="auto">
          <a:xfrm>
            <a:off x="8232396" y="4772205"/>
            <a:ext cx="549208" cy="50406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8963560" y="4783038"/>
            <a:ext cx="354392" cy="549335"/>
            <a:chOff x="8530054" y="4780030"/>
            <a:chExt cx="354392" cy="549335"/>
          </a:xfrm>
        </p:grpSpPr>
        <p:pic>
          <p:nvPicPr>
            <p:cNvPr id="1026" name="Picture 2" descr="Image result for ios logo"/>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9778" b="62667" l="9778" r="89778">
                          <a14:foregroundMark x1="53778" y1="17333" x2="53778" y2="17333"/>
                        </a14:backgroundRemoval>
                      </a14:imgEffect>
                    </a14:imgLayer>
                  </a14:imgProps>
                </a:ext>
                <a:ext uri="{28A0092B-C50C-407E-A947-70E740481C1C}">
                  <a14:useLocalDpi xmlns:a14="http://schemas.microsoft.com/office/drawing/2010/main" val="0"/>
                </a:ext>
              </a:extLst>
            </a:blip>
            <a:srcRect l="14764" r="17795" b="34509"/>
            <a:stretch/>
          </p:blipFill>
          <p:spPr bwMode="auto">
            <a:xfrm>
              <a:off x="8530054" y="4780030"/>
              <a:ext cx="328099" cy="3833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bwMode="auto">
            <a:xfrm>
              <a:off x="8537876" y="5098533"/>
              <a:ext cx="346570" cy="230832"/>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900" b="1" dirty="0" smtClean="0">
                  <a:solidFill>
                    <a:srgbClr val="000000"/>
                  </a:solidFill>
                  <a:latin typeface="Calibri"/>
                </a:rPr>
                <a:t>iOS</a:t>
              </a:r>
            </a:p>
          </p:txBody>
        </p:sp>
      </p:grpSp>
      <p:sp>
        <p:nvSpPr>
          <p:cNvPr id="138" name="TextBox 137"/>
          <p:cNvSpPr txBox="1"/>
          <p:nvPr/>
        </p:nvSpPr>
        <p:spPr bwMode="auto">
          <a:xfrm>
            <a:off x="7896804" y="2185613"/>
            <a:ext cx="1598344" cy="261542"/>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err="1" smtClean="0">
                <a:solidFill>
                  <a:srgbClr val="000000"/>
                </a:solidFill>
                <a:latin typeface="Arial" panose="020B0604020202020204" pitchFamily="34" charset="0"/>
                <a:cs typeface="Arial" panose="020B0604020202020204" pitchFamily="34" charset="0"/>
                <a:sym typeface="Arial"/>
              </a:rPr>
              <a:t>Sharepoint</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139" name="Group 138">
            <a:extLst>
              <a:ext uri="{FF2B5EF4-FFF2-40B4-BE49-F238E27FC236}">
                <a16:creationId xmlns="" xmlns:a16="http://schemas.microsoft.com/office/drawing/2014/main" id="{6856AFBA-494F-4DDC-9146-263D6AE783CF}"/>
              </a:ext>
            </a:extLst>
          </p:cNvPr>
          <p:cNvGrpSpPr/>
          <p:nvPr/>
        </p:nvGrpSpPr>
        <p:grpSpPr>
          <a:xfrm>
            <a:off x="7648675" y="2246737"/>
            <a:ext cx="144932" cy="152809"/>
            <a:chOff x="12851044" y="2040559"/>
            <a:chExt cx="2340000" cy="2467172"/>
          </a:xfrm>
        </p:grpSpPr>
        <p:sp>
          <p:nvSpPr>
            <p:cNvPr id="140" name="Freeform 337">
              <a:extLst>
                <a:ext uri="{FF2B5EF4-FFF2-40B4-BE49-F238E27FC236}">
                  <a16:creationId xmlns="" xmlns:a16="http://schemas.microsoft.com/office/drawing/2014/main" id="{A068B938-7082-4A74-8390-C1F259648C1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41" name="Group 140">
              <a:extLst>
                <a:ext uri="{FF2B5EF4-FFF2-40B4-BE49-F238E27FC236}">
                  <a16:creationId xmlns="" xmlns:a16="http://schemas.microsoft.com/office/drawing/2014/main" id="{DC44FAAC-7EDB-4AAC-A55A-56358C4EAE32}"/>
                </a:ext>
              </a:extLst>
            </p:cNvPr>
            <p:cNvGrpSpPr/>
            <p:nvPr/>
          </p:nvGrpSpPr>
          <p:grpSpPr>
            <a:xfrm>
              <a:off x="12940066" y="2040559"/>
              <a:ext cx="1554463" cy="1766590"/>
              <a:chOff x="12940066" y="2040559"/>
              <a:chExt cx="1554463" cy="1766590"/>
            </a:xfrm>
          </p:grpSpPr>
          <p:sp>
            <p:nvSpPr>
              <p:cNvPr id="146" name="Freeform 340">
                <a:extLst>
                  <a:ext uri="{FF2B5EF4-FFF2-40B4-BE49-F238E27FC236}">
                    <a16:creationId xmlns="" xmlns:a16="http://schemas.microsoft.com/office/drawing/2014/main" id="{4887C16E-6DB3-496C-9F19-EDC88AF6375B}"/>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48" name="Freeform 340">
                <a:extLst>
                  <a:ext uri="{FF2B5EF4-FFF2-40B4-BE49-F238E27FC236}">
                    <a16:creationId xmlns="" xmlns:a16="http://schemas.microsoft.com/office/drawing/2014/main" id="{BBD80295-B758-415A-99F5-0B5C792409E3}"/>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174" name="TextBox 173"/>
          <p:cNvSpPr txBox="1"/>
          <p:nvPr/>
        </p:nvSpPr>
        <p:spPr bwMode="auto">
          <a:xfrm>
            <a:off x="2832743" y="461907"/>
            <a:ext cx="595035" cy="52322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800" dirty="0" smtClean="0">
                <a:solidFill>
                  <a:srgbClr val="FF0000"/>
                </a:solidFill>
                <a:latin typeface="Bahnschrift SemiBold" panose="020B0502040204020203" pitchFamily="34" charset="0"/>
              </a:rPr>
              <a:t>#2</a:t>
            </a:r>
          </a:p>
        </p:txBody>
      </p:sp>
      <p:pic>
        <p:nvPicPr>
          <p:cNvPr id="10" name="Picture 2" descr="old-red-hat-logo.png (1280×413)"/>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5222"/>
          <a:stretch/>
        </p:blipFill>
        <p:spPr bwMode="auto">
          <a:xfrm>
            <a:off x="7653686" y="4840017"/>
            <a:ext cx="308229" cy="285961"/>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old-red-hat-logo.png (1280×41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7869" t="19194" b="14015"/>
          <a:stretch/>
        </p:blipFill>
        <p:spPr bwMode="auto">
          <a:xfrm>
            <a:off x="7609703" y="5139722"/>
            <a:ext cx="399869" cy="13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99548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4C7AC4"/>
            </a:gs>
            <a:gs pos="100000">
              <a:schemeClr val="accent6">
                <a:lumMod val="10000"/>
                <a:lumOff val="90000"/>
              </a:schemeClr>
            </a:gs>
          </a:gsLst>
          <a:lin ang="15000000" scaled="0"/>
        </a:gradFill>
        <a:effectLst/>
      </p:bgPr>
    </p:bg>
    <p:spTree>
      <p:nvGrpSpPr>
        <p:cNvPr id="1" name="Shape 1819"/>
        <p:cNvGrpSpPr/>
        <p:nvPr/>
      </p:nvGrpSpPr>
      <p:grpSpPr>
        <a:xfrm>
          <a:off x="0" y="0"/>
          <a:ext cx="0" cy="0"/>
          <a:chOff x="0" y="0"/>
          <a:chExt cx="0" cy="0"/>
        </a:xfrm>
      </p:grpSpPr>
      <p:sp>
        <p:nvSpPr>
          <p:cNvPr id="1825" name="Google Shape;1825;p15" descr="Pen, pendrive, usb Free Icon of Office Icons"/>
          <p:cNvSpPr/>
          <p:nvPr/>
        </p:nvSpPr>
        <p:spPr>
          <a:xfrm>
            <a:off x="157121" y="-143532"/>
            <a:ext cx="304721" cy="304722"/>
          </a:xfrm>
          <a:prstGeom prst="rect">
            <a:avLst/>
          </a:prstGeom>
          <a:noFill/>
          <a:ln>
            <a:noFill/>
          </a:ln>
        </p:spPr>
        <p:txBody>
          <a:bodyPr spcFirstLastPara="1" wrap="square" lIns="91401" tIns="45688" rIns="91401" bIns="45688" anchor="t" anchorCtr="0">
            <a:noAutofit/>
          </a:bodyPr>
          <a:lstStyle/>
          <a:p>
            <a:pPr defTabSz="914126" fontAlgn="auto">
              <a:spcBef>
                <a:spcPts val="0"/>
              </a:spcBef>
              <a:spcAft>
                <a:spcPts val="0"/>
              </a:spcAft>
              <a:buClr>
                <a:srgbClr val="000000"/>
              </a:buClr>
              <a:buSzTx/>
              <a:buFont typeface="Arial"/>
              <a:buNone/>
              <a:defRPr/>
            </a:pPr>
            <a:endParaRPr sz="3999" kern="0">
              <a:solidFill>
                <a:srgbClr val="4D4D4F"/>
              </a:solidFill>
              <a:latin typeface="Helvetica Neue"/>
              <a:ea typeface="Helvetica Neue"/>
              <a:cs typeface="Helvetica Neue"/>
              <a:sym typeface="Helvetica Neue"/>
            </a:endParaRPr>
          </a:p>
        </p:txBody>
      </p:sp>
      <p:pic>
        <p:nvPicPr>
          <p:cNvPr id="1826" name="Google Shape;1826;p15" descr="A picture containing comb&#10;&#10;Description automatically generated"/>
          <p:cNvPicPr preferRelativeResize="0"/>
          <p:nvPr/>
        </p:nvPicPr>
        <p:blipFill rotWithShape="1">
          <a:blip r:embed="rId3" cstate="print">
            <a:alphaModFix amt="85000"/>
            <a:extLst>
              <a:ext uri="{28A0092B-C50C-407E-A947-70E740481C1C}">
                <a14:useLocalDpi xmlns:a14="http://schemas.microsoft.com/office/drawing/2010/main" val="0"/>
              </a:ext>
            </a:extLst>
          </a:blip>
          <a:srcRect/>
          <a:stretch/>
        </p:blipFill>
        <p:spPr>
          <a:xfrm>
            <a:off x="10081183" y="-21215"/>
            <a:ext cx="2106055" cy="884059"/>
          </a:xfrm>
          <a:prstGeom prst="rect">
            <a:avLst/>
          </a:prstGeom>
          <a:noFill/>
          <a:ln>
            <a:noFill/>
          </a:ln>
        </p:spPr>
      </p:pic>
      <p:sp>
        <p:nvSpPr>
          <p:cNvPr id="6" name="Title 5"/>
          <p:cNvSpPr>
            <a:spLocks noGrp="1"/>
          </p:cNvSpPr>
          <p:nvPr>
            <p:ph type="title"/>
          </p:nvPr>
        </p:nvSpPr>
        <p:spPr>
          <a:xfrm>
            <a:off x="461843" y="529250"/>
            <a:ext cx="11019501" cy="914162"/>
          </a:xfrm>
        </p:spPr>
        <p:txBody>
          <a:bodyPr/>
          <a:lstStyle/>
          <a:p>
            <a:r>
              <a:rPr lang="en-US" sz="2799" b="1" dirty="0" smtClean="0">
                <a:latin typeface="+mn-lt"/>
              </a:rPr>
              <a:t>      HARMONY:         WORKFORCE </a:t>
            </a:r>
            <a:r>
              <a:rPr lang="en-US" sz="2799" b="1" dirty="0" smtClean="0">
                <a:solidFill>
                  <a:schemeClr val="accent6">
                    <a:lumMod val="75000"/>
                    <a:lumOff val="25000"/>
                  </a:schemeClr>
                </a:solidFill>
                <a:latin typeface="+mn-lt"/>
              </a:rPr>
              <a:t>RESILIENCY</a:t>
            </a:r>
            <a:r>
              <a:rPr lang="en-US" sz="2799" b="1" dirty="0">
                <a:latin typeface="+mn-lt"/>
              </a:rPr>
              <a:t/>
            </a:r>
            <a:br>
              <a:rPr lang="en-US" sz="2799" b="1" dirty="0">
                <a:latin typeface="+mn-lt"/>
              </a:rPr>
            </a:br>
            <a:r>
              <a:rPr lang="en-US" sz="2799" b="1" dirty="0" smtClean="0">
                <a:solidFill>
                  <a:schemeClr val="tx1"/>
                </a:solidFill>
                <a:latin typeface="+mn-lt"/>
              </a:rPr>
              <a:t>HELPING BUSINESSES DELIVER THE INTENDED OUTCOME</a:t>
            </a:r>
            <a:endParaRPr lang="en-US" sz="2799" dirty="0">
              <a:latin typeface="+mn-lt"/>
            </a:endParaRPr>
          </a:p>
        </p:txBody>
      </p:sp>
      <p:sp>
        <p:nvSpPr>
          <p:cNvPr id="4" name="Date Placeholder 3" hidden="1"/>
          <p:cNvSpPr>
            <a:spLocks noGrp="1"/>
          </p:cNvSpPr>
          <p:nvPr>
            <p:ph type="dt" idx="10"/>
          </p:nvPr>
        </p:nvSpPr>
        <p:spPr/>
        <p:txBody>
          <a:bodyPr/>
          <a:lstStyle/>
          <a:p>
            <a:pPr defTabSz="914126" fontAlgn="auto">
              <a:buClrTx/>
              <a:buFont typeface="Arial"/>
              <a:buNone/>
              <a:defRPr/>
            </a:pPr>
            <a:endParaRPr lang="en-US">
              <a:solidFill>
                <a:srgbClr val="4D4D4F">
                  <a:tint val="75000"/>
                </a:srgbClr>
              </a:solidFill>
              <a:latin typeface="Calibri"/>
              <a:cs typeface="Arial"/>
              <a:sym typeface="Arial"/>
            </a:endParaRPr>
          </a:p>
        </p:txBody>
      </p:sp>
      <p:sp>
        <p:nvSpPr>
          <p:cNvPr id="2" name="Footer Placeholder 1" hidden="1"/>
          <p:cNvSpPr>
            <a:spLocks noGrp="1"/>
          </p:cNvSpPr>
          <p:nvPr>
            <p:ph type="ftr" sz="quarter" idx="11"/>
          </p:nvPr>
        </p:nvSpPr>
        <p:spPr/>
        <p:txBody>
          <a:bodyPr/>
          <a:lstStyle/>
          <a:p>
            <a:pPr defTabSz="914126" fontAlgn="auto">
              <a:spcBef>
                <a:spcPts val="0"/>
              </a:spcBef>
              <a:spcAft>
                <a:spcPts val="0"/>
              </a:spcAft>
              <a:buClrTx/>
              <a:buSzTx/>
              <a:buFont typeface="Arial"/>
              <a:buNone/>
              <a:defRPr/>
            </a:pPr>
            <a:r>
              <a:rPr lang="en-US" smtClean="0">
                <a:solidFill>
                  <a:srgbClr val="FFFFFF">
                    <a:lumMod val="75000"/>
                  </a:srgbClr>
                </a:solidFill>
                <a:cs typeface="Arial"/>
                <a:sym typeface="Arial"/>
              </a:rPr>
              <a:t> [Internal Use] for Check Point employees​</a:t>
            </a:r>
            <a:endParaRPr lang="en-US">
              <a:solidFill>
                <a:srgbClr val="FFFFFF">
                  <a:lumMod val="75000"/>
                </a:srgbClr>
              </a:solidFill>
              <a:cs typeface="Arial"/>
              <a:sym typeface="Arial"/>
            </a:endParaRPr>
          </a:p>
        </p:txBody>
      </p:sp>
      <p:sp>
        <p:nvSpPr>
          <p:cNvPr id="54" name="Google Shape;5163;p40">
            <a:extLst>
              <a:ext uri="{FF2B5EF4-FFF2-40B4-BE49-F238E27FC236}">
                <a16:creationId xmlns="" xmlns:a16="http://schemas.microsoft.com/office/drawing/2014/main" id="{FC3A97B9-9C12-41E4-BCDC-CED2267C4F4E}"/>
              </a:ext>
            </a:extLst>
          </p:cNvPr>
          <p:cNvSpPr/>
          <p:nvPr/>
        </p:nvSpPr>
        <p:spPr>
          <a:xfrm>
            <a:off x="3850254" y="3355845"/>
            <a:ext cx="1301047" cy="300578"/>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smtClean="0">
                <a:solidFill>
                  <a:srgbClr val="7D0085"/>
                </a:solidFill>
                <a:latin typeface="Arial"/>
                <a:cs typeface="Arial"/>
                <a:sym typeface="Arial"/>
              </a:rPr>
              <a:t>prevent</a:t>
            </a:r>
            <a:endParaRPr sz="1600" b="1" cap="all" dirty="0">
              <a:solidFill>
                <a:srgbClr val="7D0085"/>
              </a:solidFill>
              <a:latin typeface="Arial"/>
              <a:cs typeface="Arial"/>
              <a:sym typeface="Arial"/>
            </a:endParaRPr>
          </a:p>
        </p:txBody>
      </p:sp>
      <p:cxnSp>
        <p:nvCxnSpPr>
          <p:cNvPr id="56" name="Google Shape;5162;p40"/>
          <p:cNvCxnSpPr>
            <a:cxnSpLocks/>
          </p:cNvCxnSpPr>
          <p:nvPr/>
        </p:nvCxnSpPr>
        <p:spPr>
          <a:xfrm>
            <a:off x="5133676" y="1651749"/>
            <a:ext cx="0" cy="971747"/>
          </a:xfrm>
          <a:prstGeom prst="straightConnector1">
            <a:avLst/>
          </a:prstGeom>
          <a:solidFill>
            <a:schemeClr val="lt1"/>
          </a:solidFill>
          <a:ln w="19050" cap="rnd" cmpd="sng">
            <a:solidFill>
              <a:srgbClr val="6A0834"/>
            </a:solidFill>
            <a:prstDash val="solid"/>
            <a:round/>
            <a:headEnd type="none" w="sm" len="sm"/>
            <a:tailEnd type="none" w="sm" len="sm"/>
          </a:ln>
        </p:spPr>
      </p:cxnSp>
      <p:sp>
        <p:nvSpPr>
          <p:cNvPr id="57" name="Google Shape;5163;p40"/>
          <p:cNvSpPr/>
          <p:nvPr/>
        </p:nvSpPr>
        <p:spPr>
          <a:xfrm>
            <a:off x="3852899" y="1993878"/>
            <a:ext cx="1328068" cy="302380"/>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smtClean="0">
                <a:solidFill>
                  <a:srgbClr val="6A0834"/>
                </a:solidFill>
                <a:latin typeface="Arial"/>
                <a:cs typeface="Arial"/>
                <a:sym typeface="Arial"/>
              </a:rPr>
              <a:t>prepare</a:t>
            </a:r>
            <a:endParaRPr sz="1798" b="1" cap="all" dirty="0">
              <a:solidFill>
                <a:srgbClr val="6A0834"/>
              </a:solidFill>
              <a:latin typeface="Calibri"/>
              <a:cs typeface="Arial"/>
              <a:sym typeface="Arial"/>
            </a:endParaRPr>
          </a:p>
        </p:txBody>
      </p:sp>
      <p:sp>
        <p:nvSpPr>
          <p:cNvPr id="118" name="TextBox 117"/>
          <p:cNvSpPr txBox="1"/>
          <p:nvPr/>
        </p:nvSpPr>
        <p:spPr bwMode="auto">
          <a:xfrm>
            <a:off x="7208008" y="1802787"/>
            <a:ext cx="1640099" cy="26158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Zero Touch Install</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20" name="TextBox 119"/>
          <p:cNvSpPr txBox="1"/>
          <p:nvPr/>
        </p:nvSpPr>
        <p:spPr bwMode="auto">
          <a:xfrm>
            <a:off x="7211505" y="2182179"/>
            <a:ext cx="1167259"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Device Profiling</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19" name="TextBox 118"/>
          <p:cNvSpPr txBox="1"/>
          <p:nvPr/>
        </p:nvSpPr>
        <p:spPr bwMode="auto">
          <a:xfrm>
            <a:off x="9070760" y="1774286"/>
            <a:ext cx="966883"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Data at Rest</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43" name="TextBox 142"/>
          <p:cNvSpPr txBox="1"/>
          <p:nvPr/>
        </p:nvSpPr>
        <p:spPr bwMode="auto">
          <a:xfrm>
            <a:off x="9067272" y="2182201"/>
            <a:ext cx="1598344" cy="261542"/>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Data in Motion</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44" name="TextBox 143"/>
          <p:cNvSpPr txBox="1"/>
          <p:nvPr/>
        </p:nvSpPr>
        <p:spPr bwMode="auto">
          <a:xfrm>
            <a:off x="5514200" y="2182201"/>
            <a:ext cx="954059"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Connectivity</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45" name="TextBox 144"/>
          <p:cNvSpPr txBox="1"/>
          <p:nvPr/>
        </p:nvSpPr>
        <p:spPr bwMode="auto">
          <a:xfrm>
            <a:off x="5509317" y="1774286"/>
            <a:ext cx="978104"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Redundancy</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165" name="Google Shape;5163;p40">
            <a:extLst>
              <a:ext uri="{FF2B5EF4-FFF2-40B4-BE49-F238E27FC236}">
                <a16:creationId xmlns="" xmlns:a16="http://schemas.microsoft.com/office/drawing/2014/main" id="{F354AAB1-BE6A-4C26-AF84-194F3AFEA033}"/>
              </a:ext>
            </a:extLst>
          </p:cNvPr>
          <p:cNvSpPr/>
          <p:nvPr/>
        </p:nvSpPr>
        <p:spPr>
          <a:xfrm>
            <a:off x="3852899" y="4899567"/>
            <a:ext cx="1159667" cy="361370"/>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smtClean="0">
                <a:solidFill>
                  <a:srgbClr val="D51067"/>
                </a:solidFill>
                <a:latin typeface="Arial"/>
                <a:cs typeface="Arial"/>
                <a:sym typeface="Arial"/>
              </a:rPr>
              <a:t>respond</a:t>
            </a:r>
            <a:endParaRPr sz="1798" b="1" cap="all" dirty="0">
              <a:solidFill>
                <a:srgbClr val="D51067"/>
              </a:solidFill>
              <a:latin typeface="Calibri"/>
              <a:cs typeface="Arial"/>
              <a:sym typeface="Arial"/>
            </a:endParaRPr>
          </a:p>
        </p:txBody>
      </p:sp>
      <p:grpSp>
        <p:nvGrpSpPr>
          <p:cNvPr id="183" name="Group 182">
            <a:extLst>
              <a:ext uri="{FF2B5EF4-FFF2-40B4-BE49-F238E27FC236}">
                <a16:creationId xmlns="" xmlns:a16="http://schemas.microsoft.com/office/drawing/2014/main" id="{4B9E4421-4599-47D5-8729-73E4617F29A2}"/>
              </a:ext>
            </a:extLst>
          </p:cNvPr>
          <p:cNvGrpSpPr/>
          <p:nvPr/>
        </p:nvGrpSpPr>
        <p:grpSpPr>
          <a:xfrm>
            <a:off x="362920" y="2507416"/>
            <a:ext cx="2613615" cy="2367158"/>
            <a:chOff x="-1784404" y="2350999"/>
            <a:chExt cx="4025800" cy="3646178"/>
          </a:xfrm>
        </p:grpSpPr>
        <p:sp>
          <p:nvSpPr>
            <p:cNvPr id="186" name="Freeform: Shape 152">
              <a:extLst>
                <a:ext uri="{FF2B5EF4-FFF2-40B4-BE49-F238E27FC236}">
                  <a16:creationId xmlns="" xmlns:a16="http://schemas.microsoft.com/office/drawing/2014/main" id="{B1DA73EF-3AFB-4380-B035-810D652BEE34}"/>
                </a:ext>
              </a:extLst>
            </p:cNvPr>
            <p:cNvSpPr/>
            <p:nvPr/>
          </p:nvSpPr>
          <p:spPr>
            <a:xfrm rot="14099224">
              <a:off x="-823749" y="2847273"/>
              <a:ext cx="2284481" cy="2580246"/>
            </a:xfrm>
            <a:custGeom>
              <a:avLst/>
              <a:gdLst>
                <a:gd name="connsiteX0" fmla="*/ 1093246 w 1815022"/>
                <a:gd name="connsiteY0" fmla="*/ 2267 h 2050008"/>
                <a:gd name="connsiteX1" fmla="*/ 2224 w 1815022"/>
                <a:gd name="connsiteY1" fmla="*/ 956653 h 2050008"/>
                <a:gd name="connsiteX2" fmla="*/ 956620 w 1815022"/>
                <a:gd name="connsiteY2" fmla="*/ 2047676 h 2050008"/>
                <a:gd name="connsiteX3" fmla="*/ 1699512 w 1815022"/>
                <a:gd name="connsiteY3" fmla="*/ 1796682 h 2050008"/>
                <a:gd name="connsiteX4" fmla="*/ 1707037 w 1815022"/>
                <a:gd name="connsiteY4" fmla="*/ 1685240 h 2050008"/>
                <a:gd name="connsiteX5" fmla="*/ 1595595 w 1815022"/>
                <a:gd name="connsiteY5" fmla="*/ 1677715 h 2050008"/>
                <a:gd name="connsiteX6" fmla="*/ 372585 w 1815022"/>
                <a:gd name="connsiteY6" fmla="*/ 1595038 h 2050008"/>
                <a:gd name="connsiteX7" fmla="*/ 455252 w 1815022"/>
                <a:gd name="connsiteY7" fmla="*/ 372028 h 2050008"/>
                <a:gd name="connsiteX8" fmla="*/ 1677605 w 1815022"/>
                <a:gd name="connsiteY8" fmla="*/ 453943 h 2050008"/>
                <a:gd name="connsiteX9" fmla="*/ 1789152 w 1815022"/>
                <a:gd name="connsiteY9" fmla="*/ 459115 h 2050008"/>
                <a:gd name="connsiteX10" fmla="*/ 1796477 w 1815022"/>
                <a:gd name="connsiteY10" fmla="*/ 350025 h 2050008"/>
                <a:gd name="connsiteX11" fmla="*/ 1093246 w 1815022"/>
                <a:gd name="connsiteY11" fmla="*/ 2267 h 20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022" h="2050008">
                  <a:moveTo>
                    <a:pt x="1093246" y="2267"/>
                  </a:moveTo>
                  <a:cubicBezTo>
                    <a:pt x="528423" y="-35461"/>
                    <a:pt x="39953" y="391830"/>
                    <a:pt x="2224" y="956653"/>
                  </a:cubicBezTo>
                  <a:cubicBezTo>
                    <a:pt x="-35504" y="1521486"/>
                    <a:pt x="391787" y="2009947"/>
                    <a:pt x="956620" y="2047676"/>
                  </a:cubicBezTo>
                  <a:cubicBezTo>
                    <a:pt x="1227730" y="2065792"/>
                    <a:pt x="1494934" y="1975514"/>
                    <a:pt x="1699512" y="1796682"/>
                  </a:cubicBezTo>
                  <a:cubicBezTo>
                    <a:pt x="1732364" y="1767983"/>
                    <a:pt x="1735736" y="1718091"/>
                    <a:pt x="1707037" y="1685240"/>
                  </a:cubicBezTo>
                  <a:cubicBezTo>
                    <a:pt x="1678338" y="1652388"/>
                    <a:pt x="1628446" y="1649016"/>
                    <a:pt x="1595595" y="1677715"/>
                  </a:cubicBezTo>
                  <a:cubicBezTo>
                    <a:pt x="1235035" y="1992612"/>
                    <a:pt x="687481" y="1955597"/>
                    <a:pt x="372585" y="1595038"/>
                  </a:cubicBezTo>
                  <a:cubicBezTo>
                    <a:pt x="57688" y="1234488"/>
                    <a:pt x="94702" y="686924"/>
                    <a:pt x="455252" y="372028"/>
                  </a:cubicBezTo>
                  <a:cubicBezTo>
                    <a:pt x="815516" y="57389"/>
                    <a:pt x="1362547" y="94050"/>
                    <a:pt x="1677605" y="453943"/>
                  </a:cubicBezTo>
                  <a:cubicBezTo>
                    <a:pt x="1706980" y="486176"/>
                    <a:pt x="1756920" y="488490"/>
                    <a:pt x="1789152" y="459115"/>
                  </a:cubicBezTo>
                  <a:cubicBezTo>
                    <a:pt x="1820442" y="430597"/>
                    <a:pt x="1823680" y="382467"/>
                    <a:pt x="1796477" y="350025"/>
                  </a:cubicBezTo>
                  <a:cubicBezTo>
                    <a:pt x="1617855" y="144914"/>
                    <a:pt x="1364671" y="19708"/>
                    <a:pt x="1093246" y="2267"/>
                  </a:cubicBezTo>
                  <a:close/>
                </a:path>
              </a:pathLst>
            </a:custGeom>
            <a:gradFill>
              <a:gsLst>
                <a:gs pos="5000">
                  <a:srgbClr val="700046"/>
                </a:gs>
                <a:gs pos="100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dirty="0">
                <a:solidFill>
                  <a:srgbClr val="4D4D4F"/>
                </a:solidFill>
                <a:latin typeface="Calibri"/>
                <a:cs typeface="Arial"/>
                <a:sym typeface="Arial"/>
              </a:endParaRPr>
            </a:p>
          </p:txBody>
        </p:sp>
        <p:sp>
          <p:nvSpPr>
            <p:cNvPr id="187" name="Freeform: Shape 153">
              <a:extLst>
                <a:ext uri="{FF2B5EF4-FFF2-40B4-BE49-F238E27FC236}">
                  <a16:creationId xmlns="" xmlns:a16="http://schemas.microsoft.com/office/drawing/2014/main" id="{8B615270-802B-407A-8CED-BE2A200751FB}"/>
                </a:ext>
              </a:extLst>
            </p:cNvPr>
            <p:cNvSpPr/>
            <p:nvPr/>
          </p:nvSpPr>
          <p:spPr>
            <a:xfrm rot="10800000">
              <a:off x="-1418706" y="2350999"/>
              <a:ext cx="3316301" cy="3316303"/>
            </a:xfrm>
            <a:custGeom>
              <a:avLst/>
              <a:gdLst>
                <a:gd name="connsiteX0" fmla="*/ 1317309 w 2634805"/>
                <a:gd name="connsiteY0" fmla="*/ -51 h 2634805"/>
                <a:gd name="connsiteX1" fmla="*/ 1238347 w 2634805"/>
                <a:gd name="connsiteY1" fmla="*/ 78912 h 2634805"/>
                <a:gd name="connsiteX2" fmla="*/ 1317309 w 2634805"/>
                <a:gd name="connsiteY2" fmla="*/ 157874 h 2634805"/>
                <a:gd name="connsiteX3" fmla="*/ 2476787 w 2634805"/>
                <a:gd name="connsiteY3" fmla="*/ 1317352 h 2634805"/>
                <a:gd name="connsiteX4" fmla="*/ 1317309 w 2634805"/>
                <a:gd name="connsiteY4" fmla="*/ 2476830 h 2634805"/>
                <a:gd name="connsiteX5" fmla="*/ 157830 w 2634805"/>
                <a:gd name="connsiteY5" fmla="*/ 1317352 h 2634805"/>
                <a:gd name="connsiteX6" fmla="*/ 78868 w 2634805"/>
                <a:gd name="connsiteY6" fmla="*/ 1238390 h 2634805"/>
                <a:gd name="connsiteX7" fmla="*/ -94 w 2634805"/>
                <a:gd name="connsiteY7" fmla="*/ 1317352 h 2634805"/>
                <a:gd name="connsiteX8" fmla="*/ 1317309 w 2634805"/>
                <a:gd name="connsiteY8" fmla="*/ 2634755 h 2634805"/>
                <a:gd name="connsiteX9" fmla="*/ 2634712 w 2634805"/>
                <a:gd name="connsiteY9" fmla="*/ 1317352 h 2634805"/>
                <a:gd name="connsiteX10" fmla="*/ 1317309 w 2634805"/>
                <a:gd name="connsiteY10" fmla="*/ -51 h 263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4805" h="2634805">
                  <a:moveTo>
                    <a:pt x="1317309" y="-51"/>
                  </a:moveTo>
                  <a:cubicBezTo>
                    <a:pt x="1273703" y="-51"/>
                    <a:pt x="1238347" y="35306"/>
                    <a:pt x="1238347" y="78912"/>
                  </a:cubicBezTo>
                  <a:cubicBezTo>
                    <a:pt x="1238347" y="122517"/>
                    <a:pt x="1273703" y="157874"/>
                    <a:pt x="1317309" y="157874"/>
                  </a:cubicBezTo>
                  <a:cubicBezTo>
                    <a:pt x="1957674" y="157874"/>
                    <a:pt x="2476787" y="676986"/>
                    <a:pt x="2476787" y="1317352"/>
                  </a:cubicBezTo>
                  <a:cubicBezTo>
                    <a:pt x="2476787" y="1957718"/>
                    <a:pt x="1957674" y="2476830"/>
                    <a:pt x="1317309" y="2476830"/>
                  </a:cubicBezTo>
                  <a:cubicBezTo>
                    <a:pt x="676943" y="2476830"/>
                    <a:pt x="157830" y="1957718"/>
                    <a:pt x="157830" y="1317352"/>
                  </a:cubicBezTo>
                  <a:cubicBezTo>
                    <a:pt x="157830" y="1273747"/>
                    <a:pt x="122474" y="1238390"/>
                    <a:pt x="78868" y="1238390"/>
                  </a:cubicBezTo>
                  <a:cubicBezTo>
                    <a:pt x="35259" y="1238390"/>
                    <a:pt x="-94" y="1273747"/>
                    <a:pt x="-94" y="1317352"/>
                  </a:cubicBezTo>
                  <a:cubicBezTo>
                    <a:pt x="-94" y="2043729"/>
                    <a:pt x="590932" y="2634755"/>
                    <a:pt x="1317309" y="2634755"/>
                  </a:cubicBezTo>
                  <a:cubicBezTo>
                    <a:pt x="2043685" y="2634755"/>
                    <a:pt x="2634712" y="2043729"/>
                    <a:pt x="2634712" y="1317352"/>
                  </a:cubicBezTo>
                  <a:cubicBezTo>
                    <a:pt x="2634712" y="590976"/>
                    <a:pt x="2043781" y="-51"/>
                    <a:pt x="1317309" y="-51"/>
                  </a:cubicBezTo>
                  <a:close/>
                </a:path>
              </a:pathLst>
            </a:custGeom>
            <a:gradFill>
              <a:gsLst>
                <a:gs pos="100000">
                  <a:srgbClr val="8C00FF"/>
                </a:gs>
                <a:gs pos="58000">
                  <a:srgbClr val="7D0085"/>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a:solidFill>
                  <a:srgbClr val="4D4D4F"/>
                </a:solidFill>
                <a:latin typeface="Calibri"/>
                <a:cs typeface="Arial"/>
                <a:sym typeface="Arial"/>
              </a:endParaRPr>
            </a:p>
          </p:txBody>
        </p:sp>
        <p:sp>
          <p:nvSpPr>
            <p:cNvPr id="188" name="Freeform: Shape 154">
              <a:extLst>
                <a:ext uri="{FF2B5EF4-FFF2-40B4-BE49-F238E27FC236}">
                  <a16:creationId xmlns="" xmlns:a16="http://schemas.microsoft.com/office/drawing/2014/main" id="{6E55DDA0-258B-4FA5-88BA-360D75CE5CDF}"/>
                </a:ext>
              </a:extLst>
            </p:cNvPr>
            <p:cNvSpPr/>
            <p:nvPr/>
          </p:nvSpPr>
          <p:spPr>
            <a:xfrm rot="5400000">
              <a:off x="-1503304" y="2252478"/>
              <a:ext cx="3463599" cy="4025800"/>
            </a:xfrm>
            <a:custGeom>
              <a:avLst/>
              <a:gdLst>
                <a:gd name="connsiteX0" fmla="*/ 1152432 w 2751833"/>
                <a:gd name="connsiteY0" fmla="*/ -45 h 3198502"/>
                <a:gd name="connsiteX1" fmla="*/ 21624 w 2751833"/>
                <a:gd name="connsiteY1" fmla="*/ 468395 h 3198502"/>
                <a:gd name="connsiteX2" fmla="*/ 24482 w 2751833"/>
                <a:gd name="connsiteY2" fmla="*/ 580028 h 3198502"/>
                <a:gd name="connsiteX3" fmla="*/ 133257 w 2751833"/>
                <a:gd name="connsiteY3" fmla="*/ 580028 h 3198502"/>
                <a:gd name="connsiteX4" fmla="*/ 2171607 w 2751833"/>
                <a:gd name="connsiteY4" fmla="*/ 580028 h 3198502"/>
                <a:gd name="connsiteX5" fmla="*/ 2171607 w 2751833"/>
                <a:gd name="connsiteY5" fmla="*/ 2618378 h 3198502"/>
                <a:gd name="connsiteX6" fmla="*/ 133267 w 2751833"/>
                <a:gd name="connsiteY6" fmla="*/ 2618388 h 3198502"/>
                <a:gd name="connsiteX7" fmla="*/ 133257 w 2751833"/>
                <a:gd name="connsiteY7" fmla="*/ 2618378 h 3198502"/>
                <a:gd name="connsiteX8" fmla="*/ 21624 w 2751833"/>
                <a:gd name="connsiteY8" fmla="*/ 2621236 h 3198502"/>
                <a:gd name="connsiteX9" fmla="*/ 21624 w 2751833"/>
                <a:gd name="connsiteY9" fmla="*/ 2730011 h 3198502"/>
                <a:gd name="connsiteX10" fmla="*/ 2283297 w 2751833"/>
                <a:gd name="connsiteY10" fmla="*/ 2730068 h 3198502"/>
                <a:gd name="connsiteX11" fmla="*/ 2283364 w 2751833"/>
                <a:gd name="connsiteY11" fmla="*/ 468395 h 3198502"/>
                <a:gd name="connsiteX12" fmla="*/ 1152432 w 2751833"/>
                <a:gd name="connsiteY12" fmla="*/ -45 h 31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1833" h="3198502">
                  <a:moveTo>
                    <a:pt x="1152432" y="-45"/>
                  </a:moveTo>
                  <a:cubicBezTo>
                    <a:pt x="728055" y="-1230"/>
                    <a:pt x="320842" y="167456"/>
                    <a:pt x="21624" y="468395"/>
                  </a:cubicBezTo>
                  <a:cubicBezTo>
                    <a:pt x="-8418" y="500008"/>
                    <a:pt x="-7132" y="549986"/>
                    <a:pt x="24482" y="580028"/>
                  </a:cubicBezTo>
                  <a:cubicBezTo>
                    <a:pt x="54952" y="608984"/>
                    <a:pt x="102777" y="608984"/>
                    <a:pt x="133257" y="580028"/>
                  </a:cubicBezTo>
                  <a:cubicBezTo>
                    <a:pt x="696366" y="17726"/>
                    <a:pt x="1608499" y="17726"/>
                    <a:pt x="2171607" y="580028"/>
                  </a:cubicBezTo>
                  <a:cubicBezTo>
                    <a:pt x="2733582" y="1142003"/>
                    <a:pt x="2733582" y="2056403"/>
                    <a:pt x="2171607" y="2618378"/>
                  </a:cubicBezTo>
                  <a:cubicBezTo>
                    <a:pt x="1608737" y="3181248"/>
                    <a:pt x="696146" y="3181258"/>
                    <a:pt x="133267" y="2618388"/>
                  </a:cubicBezTo>
                  <a:cubicBezTo>
                    <a:pt x="133267" y="2618388"/>
                    <a:pt x="133257" y="2618378"/>
                    <a:pt x="133257" y="2618378"/>
                  </a:cubicBezTo>
                  <a:cubicBezTo>
                    <a:pt x="101644" y="2588336"/>
                    <a:pt x="51666" y="2589622"/>
                    <a:pt x="21624" y="2621236"/>
                  </a:cubicBezTo>
                  <a:cubicBezTo>
                    <a:pt x="-7332" y="2651706"/>
                    <a:pt x="-7332" y="2699531"/>
                    <a:pt x="21624" y="2730011"/>
                  </a:cubicBezTo>
                  <a:cubicBezTo>
                    <a:pt x="646150" y="3354575"/>
                    <a:pt x="1658743" y="3354604"/>
                    <a:pt x="2283297" y="2730068"/>
                  </a:cubicBezTo>
                  <a:cubicBezTo>
                    <a:pt x="2907861" y="2105543"/>
                    <a:pt x="2907890" y="1092959"/>
                    <a:pt x="2283364" y="468395"/>
                  </a:cubicBezTo>
                  <a:cubicBezTo>
                    <a:pt x="1983431" y="168444"/>
                    <a:pt x="1576619" y="-61"/>
                    <a:pt x="1152432" y="-45"/>
                  </a:cubicBezTo>
                  <a:close/>
                </a:path>
              </a:pathLst>
            </a:custGeom>
            <a:gradFill>
              <a:gsLst>
                <a:gs pos="37000">
                  <a:srgbClr val="E45785"/>
                </a:gs>
                <a:gs pos="0">
                  <a:srgbClr val="B01C4D"/>
                </a:gs>
              </a:gsLst>
              <a:lin ang="8100000" scaled="1"/>
            </a:gra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a:solidFill>
                  <a:srgbClr val="4D4D4F"/>
                </a:solidFill>
                <a:latin typeface="Calibri"/>
                <a:cs typeface="Arial"/>
                <a:sym typeface="Arial"/>
              </a:endParaRPr>
            </a:p>
          </p:txBody>
        </p:sp>
      </p:grpSp>
      <p:cxnSp>
        <p:nvCxnSpPr>
          <p:cNvPr id="115" name="Google Shape;5162;p40">
            <a:extLst>
              <a:ext uri="{FF2B5EF4-FFF2-40B4-BE49-F238E27FC236}">
                <a16:creationId xmlns="" xmlns:a16="http://schemas.microsoft.com/office/drawing/2014/main" id="{7D7AFF1D-EFD7-45A7-8CDA-A793369DDCF4}"/>
              </a:ext>
            </a:extLst>
          </p:cNvPr>
          <p:cNvCxnSpPr>
            <a:cxnSpLocks/>
          </p:cNvCxnSpPr>
          <p:nvPr/>
        </p:nvCxnSpPr>
        <p:spPr>
          <a:xfrm>
            <a:off x="5131032" y="3056701"/>
            <a:ext cx="0" cy="971747"/>
          </a:xfrm>
          <a:prstGeom prst="straightConnector1">
            <a:avLst/>
          </a:prstGeom>
          <a:solidFill>
            <a:schemeClr val="lt1"/>
          </a:solidFill>
          <a:ln w="19050" cap="rnd" cmpd="sng">
            <a:solidFill>
              <a:srgbClr val="7D0085"/>
            </a:solidFill>
            <a:prstDash val="solid"/>
            <a:round/>
            <a:headEnd type="none" w="sm" len="sm"/>
            <a:tailEnd type="none" w="sm" len="sm"/>
          </a:ln>
        </p:spPr>
      </p:cxnSp>
      <p:cxnSp>
        <p:nvCxnSpPr>
          <p:cNvPr id="121" name="Google Shape;5162;p40">
            <a:extLst>
              <a:ext uri="{FF2B5EF4-FFF2-40B4-BE49-F238E27FC236}">
                <a16:creationId xmlns="" xmlns:a16="http://schemas.microsoft.com/office/drawing/2014/main" id="{32703C52-FCE1-4181-A0C2-A70C70AB6F4F}"/>
              </a:ext>
            </a:extLst>
          </p:cNvPr>
          <p:cNvCxnSpPr>
            <a:cxnSpLocks/>
          </p:cNvCxnSpPr>
          <p:nvPr/>
        </p:nvCxnSpPr>
        <p:spPr>
          <a:xfrm>
            <a:off x="5119923" y="4522155"/>
            <a:ext cx="0" cy="971747"/>
          </a:xfrm>
          <a:prstGeom prst="straightConnector1">
            <a:avLst/>
          </a:prstGeom>
          <a:solidFill>
            <a:schemeClr val="lt1"/>
          </a:solidFill>
          <a:ln w="19050" cap="rnd" cmpd="sng">
            <a:solidFill>
              <a:srgbClr val="C83767"/>
            </a:solidFill>
            <a:prstDash val="solid"/>
            <a:round/>
            <a:headEnd type="none" w="sm" len="sm"/>
            <a:tailEnd type="none" w="sm" len="sm"/>
          </a:ln>
        </p:spPr>
      </p:cxnSp>
      <p:grpSp>
        <p:nvGrpSpPr>
          <p:cNvPr id="22" name="Group 21">
            <a:extLst>
              <a:ext uri="{FF2B5EF4-FFF2-40B4-BE49-F238E27FC236}">
                <a16:creationId xmlns="" xmlns:a16="http://schemas.microsoft.com/office/drawing/2014/main" id="{7D27250C-670E-47F5-8845-4DBDC69BA771}"/>
              </a:ext>
            </a:extLst>
          </p:cNvPr>
          <p:cNvGrpSpPr/>
          <p:nvPr/>
        </p:nvGrpSpPr>
        <p:grpSpPr>
          <a:xfrm>
            <a:off x="2275890" y="2132159"/>
            <a:ext cx="1393855" cy="952274"/>
            <a:chOff x="2274896" y="2299475"/>
            <a:chExt cx="1228560" cy="995882"/>
          </a:xfrm>
        </p:grpSpPr>
        <p:cxnSp>
          <p:nvCxnSpPr>
            <p:cNvPr id="18" name="Straight Connector 17">
              <a:extLst>
                <a:ext uri="{FF2B5EF4-FFF2-40B4-BE49-F238E27FC236}">
                  <a16:creationId xmlns="" xmlns:a16="http://schemas.microsoft.com/office/drawing/2014/main" id="{AA4C86DF-CC0A-4D06-948F-8D9972934023}"/>
                </a:ext>
              </a:extLst>
            </p:cNvPr>
            <p:cNvCxnSpPr/>
            <p:nvPr/>
          </p:nvCxnSpPr>
          <p:spPr bwMode="auto">
            <a:xfrm flipV="1">
              <a:off x="2274896" y="2299475"/>
              <a:ext cx="842166" cy="995882"/>
            </a:xfrm>
            <a:prstGeom prst="line">
              <a:avLst/>
            </a:prstGeom>
            <a:solidFill>
              <a:schemeClr val="bg1"/>
            </a:solidFill>
            <a:ln w="3175"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Connector 129">
              <a:extLst>
                <a:ext uri="{FF2B5EF4-FFF2-40B4-BE49-F238E27FC236}">
                  <a16:creationId xmlns="" xmlns:a16="http://schemas.microsoft.com/office/drawing/2014/main" id="{ED5AEBC3-F59A-4034-A1E3-402B0D0650D5}"/>
                </a:ext>
              </a:extLst>
            </p:cNvPr>
            <p:cNvCxnSpPr/>
            <p:nvPr/>
          </p:nvCxnSpPr>
          <p:spPr bwMode="auto">
            <a:xfrm>
              <a:off x="3117062" y="2299475"/>
              <a:ext cx="386394" cy="0"/>
            </a:xfrm>
            <a:prstGeom prst="line">
              <a:avLst/>
            </a:prstGeom>
            <a:solidFill>
              <a:schemeClr val="bg1"/>
            </a:solidFill>
            <a:ln w="3175" cap="flat" cmpd="sng" algn="ctr">
              <a:solidFill>
                <a:schemeClr val="bg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31" name="Straight Connector 130">
            <a:extLst>
              <a:ext uri="{FF2B5EF4-FFF2-40B4-BE49-F238E27FC236}">
                <a16:creationId xmlns="" xmlns:a16="http://schemas.microsoft.com/office/drawing/2014/main" id="{77EDFE7C-42C0-45F3-9781-29A605638D14}"/>
              </a:ext>
            </a:extLst>
          </p:cNvPr>
          <p:cNvCxnSpPr/>
          <p:nvPr/>
        </p:nvCxnSpPr>
        <p:spPr bwMode="auto">
          <a:xfrm>
            <a:off x="2667799" y="3487059"/>
            <a:ext cx="980495" cy="0"/>
          </a:xfrm>
          <a:prstGeom prst="line">
            <a:avLst/>
          </a:prstGeom>
          <a:solidFill>
            <a:schemeClr val="bg1"/>
          </a:solidFill>
          <a:ln w="3175" cap="flat" cmpd="sng" algn="ctr">
            <a:solidFill>
              <a:srgbClr val="8500C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2" name="Group 131">
            <a:extLst>
              <a:ext uri="{FF2B5EF4-FFF2-40B4-BE49-F238E27FC236}">
                <a16:creationId xmlns="" xmlns:a16="http://schemas.microsoft.com/office/drawing/2014/main" id="{6BC9707C-C8A7-4C06-8D0B-19193705183E}"/>
              </a:ext>
            </a:extLst>
          </p:cNvPr>
          <p:cNvGrpSpPr/>
          <p:nvPr/>
        </p:nvGrpSpPr>
        <p:grpSpPr>
          <a:xfrm flipV="1">
            <a:off x="2667800" y="4326223"/>
            <a:ext cx="980494" cy="744349"/>
            <a:chOff x="2274896" y="2299475"/>
            <a:chExt cx="1228560" cy="995882"/>
          </a:xfrm>
        </p:grpSpPr>
        <p:cxnSp>
          <p:nvCxnSpPr>
            <p:cNvPr id="133" name="Straight Connector 132">
              <a:extLst>
                <a:ext uri="{FF2B5EF4-FFF2-40B4-BE49-F238E27FC236}">
                  <a16:creationId xmlns="" xmlns:a16="http://schemas.microsoft.com/office/drawing/2014/main" id="{BDB066BB-776F-4CE9-9F6A-A0846D73E4A6}"/>
                </a:ext>
              </a:extLst>
            </p:cNvPr>
            <p:cNvCxnSpPr/>
            <p:nvPr/>
          </p:nvCxnSpPr>
          <p:spPr bwMode="auto">
            <a:xfrm flipV="1">
              <a:off x="2274896" y="2299475"/>
              <a:ext cx="842166" cy="995882"/>
            </a:xfrm>
            <a:prstGeom prst="line">
              <a:avLst/>
            </a:prstGeom>
            <a:solidFill>
              <a:schemeClr val="bg1"/>
            </a:solidFill>
            <a:ln w="3175" cap="flat" cmpd="sng" algn="ctr">
              <a:solidFill>
                <a:srgbClr val="C83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Straight Connector 133">
              <a:extLst>
                <a:ext uri="{FF2B5EF4-FFF2-40B4-BE49-F238E27FC236}">
                  <a16:creationId xmlns="" xmlns:a16="http://schemas.microsoft.com/office/drawing/2014/main" id="{717589DD-4364-4D36-BF57-17F17C7F7EB2}"/>
                </a:ext>
              </a:extLst>
            </p:cNvPr>
            <p:cNvCxnSpPr/>
            <p:nvPr/>
          </p:nvCxnSpPr>
          <p:spPr bwMode="auto">
            <a:xfrm>
              <a:off x="3117062" y="2299475"/>
              <a:ext cx="386394" cy="0"/>
            </a:xfrm>
            <a:prstGeom prst="line">
              <a:avLst/>
            </a:prstGeom>
            <a:solidFill>
              <a:schemeClr val="bg1"/>
            </a:solidFill>
            <a:ln w="3175" cap="flat" cmpd="sng" algn="ctr">
              <a:solidFill>
                <a:srgbClr val="C83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8" name="Group 27">
            <a:extLst>
              <a:ext uri="{FF2B5EF4-FFF2-40B4-BE49-F238E27FC236}">
                <a16:creationId xmlns="" xmlns:a16="http://schemas.microsoft.com/office/drawing/2014/main" id="{2751924F-EBD4-4A33-BD27-F65CD0D3D17E}"/>
              </a:ext>
            </a:extLst>
          </p:cNvPr>
          <p:cNvGrpSpPr/>
          <p:nvPr/>
        </p:nvGrpSpPr>
        <p:grpSpPr>
          <a:xfrm>
            <a:off x="5299787" y="1827949"/>
            <a:ext cx="144932" cy="152809"/>
            <a:chOff x="12851044" y="2040559"/>
            <a:chExt cx="2340000" cy="2467172"/>
          </a:xfrm>
        </p:grpSpPr>
        <p:sp>
          <p:nvSpPr>
            <p:cNvPr id="135" name="Freeform 337">
              <a:extLst>
                <a:ext uri="{FF2B5EF4-FFF2-40B4-BE49-F238E27FC236}">
                  <a16:creationId xmlns="" xmlns:a16="http://schemas.microsoft.com/office/drawing/2014/main" id="{8489B01F-EAA7-4C36-9A6D-BD2BAFCD2323}"/>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7" name="Group 26">
              <a:extLst>
                <a:ext uri="{FF2B5EF4-FFF2-40B4-BE49-F238E27FC236}">
                  <a16:creationId xmlns="" xmlns:a16="http://schemas.microsoft.com/office/drawing/2014/main" id="{9350463E-6609-43AE-AD60-AF5477E0D24D}"/>
                </a:ext>
              </a:extLst>
            </p:cNvPr>
            <p:cNvGrpSpPr/>
            <p:nvPr/>
          </p:nvGrpSpPr>
          <p:grpSpPr>
            <a:xfrm>
              <a:off x="12940066" y="2040559"/>
              <a:ext cx="1554463" cy="1766590"/>
              <a:chOff x="12940066" y="2040559"/>
              <a:chExt cx="1554463" cy="1766590"/>
            </a:xfrm>
          </p:grpSpPr>
          <p:sp>
            <p:nvSpPr>
              <p:cNvPr id="136" name="Freeform 340">
                <a:extLst>
                  <a:ext uri="{FF2B5EF4-FFF2-40B4-BE49-F238E27FC236}">
                    <a16:creationId xmlns="" xmlns:a16="http://schemas.microsoft.com/office/drawing/2014/main" id="{22475CD9-D8D2-4812-8EAE-9787C035287E}"/>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37" name="Freeform 340">
                <a:extLst>
                  <a:ext uri="{FF2B5EF4-FFF2-40B4-BE49-F238E27FC236}">
                    <a16:creationId xmlns="" xmlns:a16="http://schemas.microsoft.com/office/drawing/2014/main" id="{87D6959C-8FA1-4B4A-AD39-57FD3553DCB7}"/>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42" name="Group 141">
            <a:extLst>
              <a:ext uri="{FF2B5EF4-FFF2-40B4-BE49-F238E27FC236}">
                <a16:creationId xmlns="" xmlns:a16="http://schemas.microsoft.com/office/drawing/2014/main" id="{4F200AE2-BAB5-4A86-A9C4-58229FC4C016}"/>
              </a:ext>
            </a:extLst>
          </p:cNvPr>
          <p:cNvGrpSpPr/>
          <p:nvPr/>
        </p:nvGrpSpPr>
        <p:grpSpPr>
          <a:xfrm>
            <a:off x="5299787" y="2215794"/>
            <a:ext cx="144932" cy="152809"/>
            <a:chOff x="12851044" y="2040559"/>
            <a:chExt cx="2340000" cy="2467172"/>
          </a:xfrm>
        </p:grpSpPr>
        <p:sp>
          <p:nvSpPr>
            <p:cNvPr id="181"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89" name="Group 188">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90"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92"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93" name="Group 192">
            <a:extLst>
              <a:ext uri="{FF2B5EF4-FFF2-40B4-BE49-F238E27FC236}">
                <a16:creationId xmlns="" xmlns:a16="http://schemas.microsoft.com/office/drawing/2014/main" id="{1D892593-DC13-4D21-A0E3-F1C9B340C349}"/>
              </a:ext>
            </a:extLst>
          </p:cNvPr>
          <p:cNvGrpSpPr/>
          <p:nvPr/>
        </p:nvGrpSpPr>
        <p:grpSpPr>
          <a:xfrm>
            <a:off x="6968750" y="1827949"/>
            <a:ext cx="144932" cy="152809"/>
            <a:chOff x="12851044" y="2040559"/>
            <a:chExt cx="2340000" cy="2467172"/>
          </a:xfrm>
        </p:grpSpPr>
        <p:sp>
          <p:nvSpPr>
            <p:cNvPr id="194" name="Freeform 337">
              <a:extLst>
                <a:ext uri="{FF2B5EF4-FFF2-40B4-BE49-F238E27FC236}">
                  <a16:creationId xmlns="" xmlns:a16="http://schemas.microsoft.com/office/drawing/2014/main" id="{EBFAA722-2DDC-46A9-A71E-A80C6B16786F}"/>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95" name="Group 194">
              <a:extLst>
                <a:ext uri="{FF2B5EF4-FFF2-40B4-BE49-F238E27FC236}">
                  <a16:creationId xmlns="" xmlns:a16="http://schemas.microsoft.com/office/drawing/2014/main" id="{0A3FAC39-7B0E-4A7D-A3C6-4D8455EA97E8}"/>
                </a:ext>
              </a:extLst>
            </p:cNvPr>
            <p:cNvGrpSpPr/>
            <p:nvPr/>
          </p:nvGrpSpPr>
          <p:grpSpPr>
            <a:xfrm>
              <a:off x="12940066" y="2040559"/>
              <a:ext cx="1554463" cy="1766590"/>
              <a:chOff x="12940066" y="2040559"/>
              <a:chExt cx="1554463" cy="1766590"/>
            </a:xfrm>
          </p:grpSpPr>
          <p:sp>
            <p:nvSpPr>
              <p:cNvPr id="196" name="Freeform 340">
                <a:extLst>
                  <a:ext uri="{FF2B5EF4-FFF2-40B4-BE49-F238E27FC236}">
                    <a16:creationId xmlns="" xmlns:a16="http://schemas.microsoft.com/office/drawing/2014/main" id="{AC52FDE9-5098-4166-97E1-B3CDC5E1D36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97" name="Freeform 340">
                <a:extLst>
                  <a:ext uri="{FF2B5EF4-FFF2-40B4-BE49-F238E27FC236}">
                    <a16:creationId xmlns="" xmlns:a16="http://schemas.microsoft.com/office/drawing/2014/main" id="{1278F49A-1452-4635-A3DD-2DCD5277A4DF}"/>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98" name="Group 197">
            <a:extLst>
              <a:ext uri="{FF2B5EF4-FFF2-40B4-BE49-F238E27FC236}">
                <a16:creationId xmlns="" xmlns:a16="http://schemas.microsoft.com/office/drawing/2014/main" id="{102537F3-81D4-4072-B8AF-84690CF9623E}"/>
              </a:ext>
            </a:extLst>
          </p:cNvPr>
          <p:cNvGrpSpPr/>
          <p:nvPr/>
        </p:nvGrpSpPr>
        <p:grpSpPr>
          <a:xfrm>
            <a:off x="6968750" y="2215794"/>
            <a:ext cx="144932" cy="152809"/>
            <a:chOff x="12851044" y="2040559"/>
            <a:chExt cx="2340000" cy="2467172"/>
          </a:xfrm>
        </p:grpSpPr>
        <p:sp>
          <p:nvSpPr>
            <p:cNvPr id="199" name="Freeform 337">
              <a:extLst>
                <a:ext uri="{FF2B5EF4-FFF2-40B4-BE49-F238E27FC236}">
                  <a16:creationId xmlns="" xmlns:a16="http://schemas.microsoft.com/office/drawing/2014/main" id="{D3CF914B-5CFB-4518-BDBE-9672E7E8B8B6}"/>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00" name="Group 199">
              <a:extLst>
                <a:ext uri="{FF2B5EF4-FFF2-40B4-BE49-F238E27FC236}">
                  <a16:creationId xmlns="" xmlns:a16="http://schemas.microsoft.com/office/drawing/2014/main" id="{D6B4DF0E-91A2-4B30-B9A9-88B0F5FCA405}"/>
                </a:ext>
              </a:extLst>
            </p:cNvPr>
            <p:cNvGrpSpPr/>
            <p:nvPr/>
          </p:nvGrpSpPr>
          <p:grpSpPr>
            <a:xfrm>
              <a:off x="12940066" y="2040559"/>
              <a:ext cx="1554463" cy="1766590"/>
              <a:chOff x="12940066" y="2040559"/>
              <a:chExt cx="1554463" cy="1766590"/>
            </a:xfrm>
          </p:grpSpPr>
          <p:sp>
            <p:nvSpPr>
              <p:cNvPr id="201" name="Freeform 340">
                <a:extLst>
                  <a:ext uri="{FF2B5EF4-FFF2-40B4-BE49-F238E27FC236}">
                    <a16:creationId xmlns="" xmlns:a16="http://schemas.microsoft.com/office/drawing/2014/main" id="{B8E5CD88-C480-43BE-AC0D-C02045469107}"/>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02" name="Freeform 340">
                <a:extLst>
                  <a:ext uri="{FF2B5EF4-FFF2-40B4-BE49-F238E27FC236}">
                    <a16:creationId xmlns="" xmlns:a16="http://schemas.microsoft.com/office/drawing/2014/main" id="{D2DF5F8D-0B46-406E-B8EB-BFF969305ED9}"/>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03" name="Group 202">
            <a:extLst>
              <a:ext uri="{FF2B5EF4-FFF2-40B4-BE49-F238E27FC236}">
                <a16:creationId xmlns="" xmlns:a16="http://schemas.microsoft.com/office/drawing/2014/main" id="{02514A8A-D820-4DB5-B02E-218C507F1B0C}"/>
              </a:ext>
            </a:extLst>
          </p:cNvPr>
          <p:cNvGrpSpPr/>
          <p:nvPr/>
        </p:nvGrpSpPr>
        <p:grpSpPr>
          <a:xfrm>
            <a:off x="8819143" y="1827949"/>
            <a:ext cx="144932" cy="152809"/>
            <a:chOff x="12851044" y="2040559"/>
            <a:chExt cx="2340000" cy="2467172"/>
          </a:xfrm>
        </p:grpSpPr>
        <p:sp>
          <p:nvSpPr>
            <p:cNvPr id="204" name="Freeform 337">
              <a:extLst>
                <a:ext uri="{FF2B5EF4-FFF2-40B4-BE49-F238E27FC236}">
                  <a16:creationId xmlns="" xmlns:a16="http://schemas.microsoft.com/office/drawing/2014/main" id="{7687E1C3-2C45-4D2B-98FA-D6B657C0694E}"/>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05" name="Group 204">
              <a:extLst>
                <a:ext uri="{FF2B5EF4-FFF2-40B4-BE49-F238E27FC236}">
                  <a16:creationId xmlns="" xmlns:a16="http://schemas.microsoft.com/office/drawing/2014/main" id="{AAF79C59-F632-4DEC-9E3C-D67BF0157132}"/>
                </a:ext>
              </a:extLst>
            </p:cNvPr>
            <p:cNvGrpSpPr/>
            <p:nvPr/>
          </p:nvGrpSpPr>
          <p:grpSpPr>
            <a:xfrm>
              <a:off x="12940066" y="2040559"/>
              <a:ext cx="1554463" cy="1766590"/>
              <a:chOff x="12940066" y="2040559"/>
              <a:chExt cx="1554463" cy="1766590"/>
            </a:xfrm>
          </p:grpSpPr>
          <p:sp>
            <p:nvSpPr>
              <p:cNvPr id="206" name="Freeform 340">
                <a:extLst>
                  <a:ext uri="{FF2B5EF4-FFF2-40B4-BE49-F238E27FC236}">
                    <a16:creationId xmlns="" xmlns:a16="http://schemas.microsoft.com/office/drawing/2014/main" id="{B79E18DA-46E0-4399-AAFE-C76446435F1D}"/>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07" name="Freeform 340">
                <a:extLst>
                  <a:ext uri="{FF2B5EF4-FFF2-40B4-BE49-F238E27FC236}">
                    <a16:creationId xmlns="" xmlns:a16="http://schemas.microsoft.com/office/drawing/2014/main" id="{F7136594-1721-4B6D-A5BD-3C73B0D181DF}"/>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08" name="Group 207">
            <a:extLst>
              <a:ext uri="{FF2B5EF4-FFF2-40B4-BE49-F238E27FC236}">
                <a16:creationId xmlns="" xmlns:a16="http://schemas.microsoft.com/office/drawing/2014/main" id="{6856AFBA-494F-4DDC-9146-263D6AE783CF}"/>
              </a:ext>
            </a:extLst>
          </p:cNvPr>
          <p:cNvGrpSpPr/>
          <p:nvPr/>
        </p:nvGrpSpPr>
        <p:grpSpPr>
          <a:xfrm>
            <a:off x="8819143" y="2215794"/>
            <a:ext cx="144932" cy="152809"/>
            <a:chOff x="12851044" y="2040559"/>
            <a:chExt cx="2340000" cy="2467172"/>
          </a:xfrm>
        </p:grpSpPr>
        <p:sp>
          <p:nvSpPr>
            <p:cNvPr id="209" name="Freeform 337">
              <a:extLst>
                <a:ext uri="{FF2B5EF4-FFF2-40B4-BE49-F238E27FC236}">
                  <a16:creationId xmlns="" xmlns:a16="http://schemas.microsoft.com/office/drawing/2014/main" id="{A068B938-7082-4A74-8390-C1F259648C1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10" name="Group 209">
              <a:extLst>
                <a:ext uri="{FF2B5EF4-FFF2-40B4-BE49-F238E27FC236}">
                  <a16:creationId xmlns="" xmlns:a16="http://schemas.microsoft.com/office/drawing/2014/main" id="{DC44FAAC-7EDB-4AAC-A55A-56358C4EAE32}"/>
                </a:ext>
              </a:extLst>
            </p:cNvPr>
            <p:cNvGrpSpPr/>
            <p:nvPr/>
          </p:nvGrpSpPr>
          <p:grpSpPr>
            <a:xfrm>
              <a:off x="12940066" y="2040559"/>
              <a:ext cx="1554463" cy="1766590"/>
              <a:chOff x="12940066" y="2040559"/>
              <a:chExt cx="1554463" cy="1766590"/>
            </a:xfrm>
          </p:grpSpPr>
          <p:sp>
            <p:nvSpPr>
              <p:cNvPr id="211" name="Freeform 340">
                <a:extLst>
                  <a:ext uri="{FF2B5EF4-FFF2-40B4-BE49-F238E27FC236}">
                    <a16:creationId xmlns="" xmlns:a16="http://schemas.microsoft.com/office/drawing/2014/main" id="{4887C16E-6DB3-496C-9F19-EDC88AF6375B}"/>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12" name="Freeform 340">
                <a:extLst>
                  <a:ext uri="{FF2B5EF4-FFF2-40B4-BE49-F238E27FC236}">
                    <a16:creationId xmlns="" xmlns:a16="http://schemas.microsoft.com/office/drawing/2014/main" id="{BBD80295-B758-415A-99F5-0B5C792409E3}"/>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152" name="TextBox 151"/>
          <p:cNvSpPr txBox="1"/>
          <p:nvPr/>
        </p:nvSpPr>
        <p:spPr bwMode="auto">
          <a:xfrm>
            <a:off x="5498845" y="3157403"/>
            <a:ext cx="1455799"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Adaptive Response</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153" name="Group 152">
            <a:extLst>
              <a:ext uri="{FF2B5EF4-FFF2-40B4-BE49-F238E27FC236}">
                <a16:creationId xmlns="" xmlns:a16="http://schemas.microsoft.com/office/drawing/2014/main" id="{4F200AE2-BAB5-4A86-A9C4-58229FC4C016}"/>
              </a:ext>
            </a:extLst>
          </p:cNvPr>
          <p:cNvGrpSpPr/>
          <p:nvPr/>
        </p:nvGrpSpPr>
        <p:grpSpPr>
          <a:xfrm>
            <a:off x="5299787" y="3197295"/>
            <a:ext cx="144932" cy="152809"/>
            <a:chOff x="12851044" y="2040559"/>
            <a:chExt cx="2340000" cy="2467172"/>
          </a:xfrm>
        </p:grpSpPr>
        <p:sp>
          <p:nvSpPr>
            <p:cNvPr id="154"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55" name="Group 154">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57"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58"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159" name="TextBox 158"/>
          <p:cNvSpPr txBox="1"/>
          <p:nvPr/>
        </p:nvSpPr>
        <p:spPr bwMode="auto">
          <a:xfrm>
            <a:off x="5507443" y="3657685"/>
            <a:ext cx="1204127"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Leak Prevention</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160" name="Group 159">
            <a:extLst>
              <a:ext uri="{FF2B5EF4-FFF2-40B4-BE49-F238E27FC236}">
                <a16:creationId xmlns="" xmlns:a16="http://schemas.microsoft.com/office/drawing/2014/main" id="{4F200AE2-BAB5-4A86-A9C4-58229FC4C016}"/>
              </a:ext>
            </a:extLst>
          </p:cNvPr>
          <p:cNvGrpSpPr/>
          <p:nvPr/>
        </p:nvGrpSpPr>
        <p:grpSpPr>
          <a:xfrm>
            <a:off x="6968750" y="3197295"/>
            <a:ext cx="144932" cy="152809"/>
            <a:chOff x="12851044" y="2040559"/>
            <a:chExt cx="2340000" cy="2467172"/>
          </a:xfrm>
        </p:grpSpPr>
        <p:sp>
          <p:nvSpPr>
            <p:cNvPr id="161"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62" name="Group 161">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63"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64"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168" name="TextBox 167"/>
          <p:cNvSpPr txBox="1"/>
          <p:nvPr/>
        </p:nvSpPr>
        <p:spPr bwMode="auto">
          <a:xfrm>
            <a:off x="7226178" y="3663474"/>
            <a:ext cx="1258629"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Threat Emulation</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169" name="Group 168">
            <a:extLst>
              <a:ext uri="{FF2B5EF4-FFF2-40B4-BE49-F238E27FC236}">
                <a16:creationId xmlns="" xmlns:a16="http://schemas.microsoft.com/office/drawing/2014/main" id="{4F200AE2-BAB5-4A86-A9C4-58229FC4C016}"/>
              </a:ext>
            </a:extLst>
          </p:cNvPr>
          <p:cNvGrpSpPr/>
          <p:nvPr/>
        </p:nvGrpSpPr>
        <p:grpSpPr>
          <a:xfrm>
            <a:off x="6968750" y="3690172"/>
            <a:ext cx="144932" cy="152809"/>
            <a:chOff x="12851044" y="2040559"/>
            <a:chExt cx="2340000" cy="2467172"/>
          </a:xfrm>
        </p:grpSpPr>
        <p:sp>
          <p:nvSpPr>
            <p:cNvPr id="170"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171" name="Group 170">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172"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173"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156" name="Group 155">
            <a:extLst>
              <a:ext uri="{FF2B5EF4-FFF2-40B4-BE49-F238E27FC236}">
                <a16:creationId xmlns="" xmlns:a16="http://schemas.microsoft.com/office/drawing/2014/main" id="{4F200AE2-BAB5-4A86-A9C4-58229FC4C016}"/>
              </a:ext>
            </a:extLst>
          </p:cNvPr>
          <p:cNvGrpSpPr/>
          <p:nvPr/>
        </p:nvGrpSpPr>
        <p:grpSpPr>
          <a:xfrm>
            <a:off x="5299787" y="3690172"/>
            <a:ext cx="144932" cy="152809"/>
            <a:chOff x="12851044" y="2040559"/>
            <a:chExt cx="2340000" cy="2467172"/>
          </a:xfrm>
        </p:grpSpPr>
        <p:sp>
          <p:nvSpPr>
            <p:cNvPr id="233"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34" name="Group 233">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35"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36"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37" name="TextBox 236"/>
          <p:cNvSpPr txBox="1"/>
          <p:nvPr/>
        </p:nvSpPr>
        <p:spPr bwMode="auto">
          <a:xfrm>
            <a:off x="7229579" y="3157403"/>
            <a:ext cx="1282675"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Behavioral Guard</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243" name="TextBox 242"/>
          <p:cNvSpPr txBox="1"/>
          <p:nvPr/>
        </p:nvSpPr>
        <p:spPr bwMode="auto">
          <a:xfrm>
            <a:off x="9017018" y="3157425"/>
            <a:ext cx="1069475"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Bot Protection</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244" name="Group 243">
            <a:extLst>
              <a:ext uri="{FF2B5EF4-FFF2-40B4-BE49-F238E27FC236}">
                <a16:creationId xmlns="" xmlns:a16="http://schemas.microsoft.com/office/drawing/2014/main" id="{27534D1A-8126-4004-98B5-085A8F8164FA}"/>
              </a:ext>
            </a:extLst>
          </p:cNvPr>
          <p:cNvGrpSpPr/>
          <p:nvPr/>
        </p:nvGrpSpPr>
        <p:grpSpPr>
          <a:xfrm>
            <a:off x="8819143" y="3197295"/>
            <a:ext cx="144932" cy="152809"/>
            <a:chOff x="12851044" y="2040559"/>
            <a:chExt cx="2340000" cy="2467172"/>
          </a:xfrm>
        </p:grpSpPr>
        <p:sp>
          <p:nvSpPr>
            <p:cNvPr id="245"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46" name="Group 245">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47"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48"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49" name="TextBox 248"/>
          <p:cNvSpPr txBox="1"/>
          <p:nvPr/>
        </p:nvSpPr>
        <p:spPr bwMode="auto">
          <a:xfrm>
            <a:off x="9011583" y="3663474"/>
            <a:ext cx="1345192"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Content Whitening</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250" name="Group 249">
            <a:extLst>
              <a:ext uri="{FF2B5EF4-FFF2-40B4-BE49-F238E27FC236}">
                <a16:creationId xmlns="" xmlns:a16="http://schemas.microsoft.com/office/drawing/2014/main" id="{27534D1A-8126-4004-98B5-085A8F8164FA}"/>
              </a:ext>
            </a:extLst>
          </p:cNvPr>
          <p:cNvGrpSpPr/>
          <p:nvPr/>
        </p:nvGrpSpPr>
        <p:grpSpPr>
          <a:xfrm>
            <a:off x="8819143" y="3690172"/>
            <a:ext cx="144932" cy="152809"/>
            <a:chOff x="12851044" y="2040559"/>
            <a:chExt cx="2340000" cy="2467172"/>
          </a:xfrm>
        </p:grpSpPr>
        <p:sp>
          <p:nvSpPr>
            <p:cNvPr id="251"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52" name="Group 251">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53"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54"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pic>
        <p:nvPicPr>
          <p:cNvPr id="147" name="Picture 146" descr="Logo&#10;&#10;Description automatically generated">
            <a:extLst>
              <a:ext uri="{FF2B5EF4-FFF2-40B4-BE49-F238E27FC236}">
                <a16:creationId xmlns="" xmlns:a16="http://schemas.microsoft.com/office/drawing/2014/main" id="{DB2933D5-85B9-4EF3-AF50-109274557587}"/>
              </a:ext>
            </a:extLst>
          </p:cNvPr>
          <p:cNvPicPr>
            <a:picLocks noChangeAspect="1"/>
          </p:cNvPicPr>
          <p:nvPr/>
        </p:nvPicPr>
        <p:blipFill rotWithShape="1">
          <a:blip r:embed="rId4" cstate="screen">
            <a:alphaModFix amt="85000"/>
            <a:extLst>
              <a:ext uri="{28A0092B-C50C-407E-A947-70E740481C1C}">
                <a14:useLocalDpi xmlns:a14="http://schemas.microsoft.com/office/drawing/2010/main" val="0"/>
              </a:ext>
            </a:extLst>
          </a:blip>
          <a:srcRect/>
          <a:stretch/>
        </p:blipFill>
        <p:spPr>
          <a:xfrm>
            <a:off x="509116" y="487733"/>
            <a:ext cx="434039" cy="432283"/>
          </a:xfrm>
          <a:prstGeom prst="rect">
            <a:avLst/>
          </a:prstGeom>
        </p:spPr>
      </p:pic>
      <p:grpSp>
        <p:nvGrpSpPr>
          <p:cNvPr id="174" name="Group 173"/>
          <p:cNvGrpSpPr/>
          <p:nvPr/>
        </p:nvGrpSpPr>
        <p:grpSpPr>
          <a:xfrm>
            <a:off x="0" y="5618480"/>
            <a:ext cx="12174276" cy="737188"/>
            <a:chOff x="0" y="5618480"/>
            <a:chExt cx="12174276" cy="737188"/>
          </a:xfrm>
        </p:grpSpPr>
        <p:sp>
          <p:nvSpPr>
            <p:cNvPr id="176" name="Rectangle 175"/>
            <p:cNvSpPr/>
            <p:nvPr/>
          </p:nvSpPr>
          <p:spPr bwMode="auto">
            <a:xfrm>
              <a:off x="0" y="5618480"/>
              <a:ext cx="12174276" cy="737188"/>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lnSpc>
                  <a:spcPct val="80000"/>
                </a:lnSpc>
                <a:spcBef>
                  <a:spcPts val="1200"/>
                </a:spcBef>
                <a:spcAft>
                  <a:spcPts val="0"/>
                </a:spcAft>
                <a:buClr>
                  <a:srgbClr val="000000"/>
                </a:buClr>
                <a:buSzPct val="115000"/>
                <a:buFont typeface="Arial"/>
                <a:buNone/>
                <a:defRPr/>
              </a:pPr>
              <a:endParaRPr lang="en-US" sz="2399" kern="0" dirty="0" err="1">
                <a:solidFill>
                  <a:srgbClr val="000000"/>
                </a:solidFill>
                <a:latin typeface="Calibri"/>
                <a:cs typeface="Arial"/>
                <a:sym typeface="Arial"/>
              </a:endParaRPr>
            </a:p>
          </p:txBody>
        </p:sp>
        <p:sp>
          <p:nvSpPr>
            <p:cNvPr id="177" name="TextBox 176"/>
            <p:cNvSpPr txBox="1"/>
            <p:nvPr/>
          </p:nvSpPr>
          <p:spPr bwMode="auto">
            <a:xfrm>
              <a:off x="4608299" y="5769767"/>
              <a:ext cx="2066207" cy="523084"/>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400" kern="0" dirty="0">
                  <a:solidFill>
                    <a:srgbClr val="000000"/>
                  </a:solidFill>
                  <a:latin typeface="Arial" panose="020B0604020202020204" pitchFamily="34" charset="0"/>
                  <a:cs typeface="Arial" panose="020B0604020202020204" pitchFamily="34" charset="0"/>
                  <a:sym typeface="Arial"/>
                </a:rPr>
                <a:t>60+ AI &amp; traditional security engines </a:t>
              </a:r>
            </a:p>
          </p:txBody>
        </p:sp>
        <p:sp>
          <p:nvSpPr>
            <p:cNvPr id="182" name="TextBox 181"/>
            <p:cNvSpPr txBox="1"/>
            <p:nvPr/>
          </p:nvSpPr>
          <p:spPr bwMode="auto">
            <a:xfrm>
              <a:off x="8765072" y="5765513"/>
              <a:ext cx="2401238" cy="523084"/>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400" kern="0" dirty="0">
                  <a:solidFill>
                    <a:srgbClr val="000000"/>
                  </a:solidFill>
                  <a:latin typeface="Arial" panose="020B0604020202020204" pitchFamily="34" charset="0"/>
                  <a:cs typeface="Arial" panose="020B0604020202020204" pitchFamily="34" charset="0"/>
                  <a:sym typeface="Arial"/>
                </a:rPr>
                <a:t>The industry’s most powerful threat intelligence </a:t>
              </a:r>
            </a:p>
          </p:txBody>
        </p:sp>
        <p:pic>
          <p:nvPicPr>
            <p:cNvPr id="185" name="Picture 184">
              <a:extLst>
                <a:ext uri="{FF2B5EF4-FFF2-40B4-BE49-F238E27FC236}">
                  <a16:creationId xmlns="" xmlns:a16="http://schemas.microsoft.com/office/drawing/2014/main" id="{C4E32EBC-9424-4E30-B2F5-95D6E2AFA79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904892" y="5783958"/>
              <a:ext cx="586660" cy="509788"/>
            </a:xfrm>
            <a:prstGeom prst="rect">
              <a:avLst/>
            </a:prstGeom>
            <a:ln>
              <a:noFill/>
              <a:headEnd/>
              <a:tailEnd/>
            </a:ln>
            <a:effectLst>
              <a:glow rad="101600">
                <a:schemeClr val="bg2">
                  <a:lumMod val="40000"/>
                  <a:lumOff val="60000"/>
                  <a:alpha val="40000"/>
                </a:schemeClr>
              </a:glow>
            </a:effectLst>
          </p:spPr>
        </p:pic>
        <p:pic>
          <p:nvPicPr>
            <p:cNvPr id="262" name="Picture 261"/>
            <p:cNvPicPr>
              <a:picLocks noChangeAspect="1"/>
            </p:cNvPicPr>
            <p:nvPr/>
          </p:nvPicPr>
          <p:blipFill>
            <a:blip r:embed="rId6" cstate="screen">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p:blipFill>
          <p:spPr>
            <a:xfrm>
              <a:off x="7599038" y="5979623"/>
              <a:ext cx="924039" cy="141686"/>
            </a:xfrm>
            <a:prstGeom prst="rect">
              <a:avLst/>
            </a:prstGeom>
          </p:spPr>
        </p:pic>
        <p:sp>
          <p:nvSpPr>
            <p:cNvPr id="263" name="Google Shape;5163;p40">
              <a:extLst>
                <a:ext uri="{FF2B5EF4-FFF2-40B4-BE49-F238E27FC236}">
                  <a16:creationId xmlns="" xmlns:a16="http://schemas.microsoft.com/office/drawing/2014/main" id="{F354AAB1-BE6A-4C26-AF84-194F3AFEA033}"/>
                </a:ext>
              </a:extLst>
            </p:cNvPr>
            <p:cNvSpPr/>
            <p:nvPr/>
          </p:nvSpPr>
          <p:spPr>
            <a:xfrm>
              <a:off x="585617" y="5858736"/>
              <a:ext cx="1416156" cy="216922"/>
            </a:xfrm>
            <a:prstGeom prst="rect">
              <a:avLst/>
            </a:prstGeom>
            <a:noFill/>
            <a:ln>
              <a:noFill/>
            </a:ln>
          </p:spPr>
          <p:txBody>
            <a:bodyPr spcFirstLastPara="1" wrap="square" lIns="35982" tIns="35982" rIns="35982" bIns="35982" anchor="ctr" anchorCtr="0">
              <a:noAutofit/>
            </a:bodyPr>
            <a:lstStyle/>
            <a:p>
              <a:pPr defTabSz="913852" fontAlgn="auto">
                <a:spcBef>
                  <a:spcPts val="0"/>
                </a:spcBef>
                <a:spcAft>
                  <a:spcPts val="0"/>
                </a:spcAft>
                <a:buClrTx/>
                <a:buSzTx/>
                <a:buFont typeface="Arial"/>
                <a:buNone/>
                <a:defRPr/>
              </a:pPr>
              <a:r>
                <a:rPr lang="en-US" sz="1600" b="1" cap="all" dirty="0">
                  <a:solidFill>
                    <a:srgbClr val="E45785"/>
                  </a:solidFill>
                  <a:latin typeface="Arial"/>
                  <a:cs typeface="Arial"/>
                  <a:sym typeface="Arial"/>
                </a:rPr>
                <a:t>Best prevention</a:t>
              </a:r>
              <a:endParaRPr sz="1798" b="1" cap="all" dirty="0">
                <a:solidFill>
                  <a:srgbClr val="E45785"/>
                </a:solidFill>
                <a:latin typeface="Calibri"/>
                <a:cs typeface="Arial"/>
                <a:sym typeface="Arial"/>
              </a:endParaRPr>
            </a:p>
          </p:txBody>
        </p:sp>
      </p:grpSp>
      <p:sp>
        <p:nvSpPr>
          <p:cNvPr id="264" name="TextBox 263"/>
          <p:cNvSpPr txBox="1"/>
          <p:nvPr/>
        </p:nvSpPr>
        <p:spPr bwMode="auto">
          <a:xfrm>
            <a:off x="5498845" y="4631508"/>
            <a:ext cx="984516"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Containment</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265" name="Group 264">
            <a:extLst>
              <a:ext uri="{FF2B5EF4-FFF2-40B4-BE49-F238E27FC236}">
                <a16:creationId xmlns="" xmlns:a16="http://schemas.microsoft.com/office/drawing/2014/main" id="{4F200AE2-BAB5-4A86-A9C4-58229FC4C016}"/>
              </a:ext>
            </a:extLst>
          </p:cNvPr>
          <p:cNvGrpSpPr/>
          <p:nvPr/>
        </p:nvGrpSpPr>
        <p:grpSpPr>
          <a:xfrm>
            <a:off x="5299787" y="4671400"/>
            <a:ext cx="144932" cy="152809"/>
            <a:chOff x="12851044" y="2040559"/>
            <a:chExt cx="2340000" cy="2467172"/>
          </a:xfrm>
        </p:grpSpPr>
        <p:sp>
          <p:nvSpPr>
            <p:cNvPr id="266"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67" name="Group 266">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68"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69"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70" name="TextBox 269"/>
          <p:cNvSpPr txBox="1"/>
          <p:nvPr/>
        </p:nvSpPr>
        <p:spPr bwMode="auto">
          <a:xfrm>
            <a:off x="5507443" y="5131790"/>
            <a:ext cx="1117565"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defRPr/>
            </a:pPr>
            <a:r>
              <a:rPr lang="en-US" sz="1100" kern="0" dirty="0">
                <a:solidFill>
                  <a:srgbClr val="000000"/>
                </a:solidFill>
                <a:latin typeface="Arial" panose="020B0604020202020204" pitchFamily="34" charset="0"/>
                <a:cs typeface="Arial" panose="020B0604020202020204" pitchFamily="34" charset="0"/>
                <a:sym typeface="Arial"/>
              </a:rPr>
              <a:t>Threat Hunting</a:t>
            </a:r>
          </a:p>
        </p:txBody>
      </p:sp>
      <p:grpSp>
        <p:nvGrpSpPr>
          <p:cNvPr id="271" name="Group 270">
            <a:extLst>
              <a:ext uri="{FF2B5EF4-FFF2-40B4-BE49-F238E27FC236}">
                <a16:creationId xmlns="" xmlns:a16="http://schemas.microsoft.com/office/drawing/2014/main" id="{4F200AE2-BAB5-4A86-A9C4-58229FC4C016}"/>
              </a:ext>
            </a:extLst>
          </p:cNvPr>
          <p:cNvGrpSpPr/>
          <p:nvPr/>
        </p:nvGrpSpPr>
        <p:grpSpPr>
          <a:xfrm>
            <a:off x="6968750" y="4671400"/>
            <a:ext cx="144932" cy="152809"/>
            <a:chOff x="12851044" y="2040559"/>
            <a:chExt cx="2340000" cy="2467172"/>
          </a:xfrm>
        </p:grpSpPr>
        <p:sp>
          <p:nvSpPr>
            <p:cNvPr id="272"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73" name="Group 272">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74"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75"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76" name="TextBox 275"/>
          <p:cNvSpPr txBox="1"/>
          <p:nvPr/>
        </p:nvSpPr>
        <p:spPr bwMode="auto">
          <a:xfrm>
            <a:off x="7226178" y="5137601"/>
            <a:ext cx="1386557" cy="26154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defRPr/>
            </a:pPr>
            <a:r>
              <a:rPr lang="en-US" sz="1100" kern="0" dirty="0">
                <a:solidFill>
                  <a:srgbClr val="000000"/>
                </a:solidFill>
                <a:latin typeface="Arial" panose="020B0604020202020204" pitchFamily="34" charset="0"/>
                <a:cs typeface="Arial" panose="020B0604020202020204" pitchFamily="34" charset="0"/>
                <a:sym typeface="Arial"/>
              </a:rPr>
              <a:t>Forensic Reporting</a:t>
            </a:r>
          </a:p>
        </p:txBody>
      </p:sp>
      <p:grpSp>
        <p:nvGrpSpPr>
          <p:cNvPr id="277" name="Group 276">
            <a:extLst>
              <a:ext uri="{FF2B5EF4-FFF2-40B4-BE49-F238E27FC236}">
                <a16:creationId xmlns="" xmlns:a16="http://schemas.microsoft.com/office/drawing/2014/main" id="{4F200AE2-BAB5-4A86-A9C4-58229FC4C016}"/>
              </a:ext>
            </a:extLst>
          </p:cNvPr>
          <p:cNvGrpSpPr/>
          <p:nvPr/>
        </p:nvGrpSpPr>
        <p:grpSpPr>
          <a:xfrm>
            <a:off x="6968750" y="5164277"/>
            <a:ext cx="144932" cy="152809"/>
            <a:chOff x="12851044" y="2040559"/>
            <a:chExt cx="2340000" cy="2467172"/>
          </a:xfrm>
        </p:grpSpPr>
        <p:sp>
          <p:nvSpPr>
            <p:cNvPr id="278"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79" name="Group 278">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80"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81"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282" name="Group 281">
            <a:extLst>
              <a:ext uri="{FF2B5EF4-FFF2-40B4-BE49-F238E27FC236}">
                <a16:creationId xmlns="" xmlns:a16="http://schemas.microsoft.com/office/drawing/2014/main" id="{4F200AE2-BAB5-4A86-A9C4-58229FC4C016}"/>
              </a:ext>
            </a:extLst>
          </p:cNvPr>
          <p:cNvGrpSpPr/>
          <p:nvPr/>
        </p:nvGrpSpPr>
        <p:grpSpPr>
          <a:xfrm>
            <a:off x="5299787" y="5164277"/>
            <a:ext cx="144932" cy="152809"/>
            <a:chOff x="12851044" y="2040559"/>
            <a:chExt cx="2340000" cy="2467172"/>
          </a:xfrm>
        </p:grpSpPr>
        <p:sp>
          <p:nvSpPr>
            <p:cNvPr id="283" name="Freeform 337">
              <a:extLst>
                <a:ext uri="{FF2B5EF4-FFF2-40B4-BE49-F238E27FC236}">
                  <a16:creationId xmlns="" xmlns:a16="http://schemas.microsoft.com/office/drawing/2014/main" id="{70EFC702-EB76-4B0E-9438-55FCCF184501}"/>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84" name="Group 283">
              <a:extLst>
                <a:ext uri="{FF2B5EF4-FFF2-40B4-BE49-F238E27FC236}">
                  <a16:creationId xmlns="" xmlns:a16="http://schemas.microsoft.com/office/drawing/2014/main" id="{E1A79C90-30FA-45DB-AFC7-A0DB4B80F9B1}"/>
                </a:ext>
              </a:extLst>
            </p:cNvPr>
            <p:cNvGrpSpPr/>
            <p:nvPr/>
          </p:nvGrpSpPr>
          <p:grpSpPr>
            <a:xfrm>
              <a:off x="12940066" y="2040559"/>
              <a:ext cx="1554463" cy="1766590"/>
              <a:chOff x="12940066" y="2040559"/>
              <a:chExt cx="1554463" cy="1766590"/>
            </a:xfrm>
          </p:grpSpPr>
          <p:sp>
            <p:nvSpPr>
              <p:cNvPr id="285" name="Freeform 340">
                <a:extLst>
                  <a:ext uri="{FF2B5EF4-FFF2-40B4-BE49-F238E27FC236}">
                    <a16:creationId xmlns="" xmlns:a16="http://schemas.microsoft.com/office/drawing/2014/main" id="{DC62EEC4-53F9-4C7A-BE00-B0AB7C1061C3}"/>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86" name="Freeform 340">
                <a:extLst>
                  <a:ext uri="{FF2B5EF4-FFF2-40B4-BE49-F238E27FC236}">
                    <a16:creationId xmlns="" xmlns:a16="http://schemas.microsoft.com/office/drawing/2014/main" id="{C615CA1E-6835-4B58-9612-014823042ECB}"/>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sp>
        <p:nvSpPr>
          <p:cNvPr id="287" name="TextBox 286"/>
          <p:cNvSpPr txBox="1"/>
          <p:nvPr/>
        </p:nvSpPr>
        <p:spPr bwMode="auto">
          <a:xfrm>
            <a:off x="7229579" y="4631530"/>
            <a:ext cx="1306720"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Auto Remediation</a:t>
            </a:r>
            <a:endParaRPr lang="en-US" sz="1100" kern="0" dirty="0">
              <a:solidFill>
                <a:srgbClr val="000000"/>
              </a:solidFill>
              <a:latin typeface="Arial" panose="020B0604020202020204" pitchFamily="34" charset="0"/>
              <a:cs typeface="Arial" panose="020B0604020202020204" pitchFamily="34" charset="0"/>
              <a:sym typeface="Arial"/>
            </a:endParaRPr>
          </a:p>
        </p:txBody>
      </p:sp>
      <p:sp>
        <p:nvSpPr>
          <p:cNvPr id="294" name="TextBox 293"/>
          <p:cNvSpPr txBox="1"/>
          <p:nvPr/>
        </p:nvSpPr>
        <p:spPr bwMode="auto">
          <a:xfrm>
            <a:off x="9011583" y="5137579"/>
            <a:ext cx="1345192"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defTabSz="914126" fontAlgn="auto">
              <a:spcBef>
                <a:spcPts val="0"/>
              </a:spcBef>
              <a:spcAft>
                <a:spcPts val="0"/>
              </a:spcAft>
              <a:buClr>
                <a:srgbClr val="000000"/>
              </a:buClr>
              <a:buSzTx/>
              <a:buFont typeface="Arial"/>
              <a:buNone/>
              <a:defRPr/>
            </a:pPr>
            <a:r>
              <a:rPr lang="en-US" sz="1100" kern="0" dirty="0" smtClean="0">
                <a:solidFill>
                  <a:srgbClr val="000000"/>
                </a:solidFill>
                <a:latin typeface="Arial" panose="020B0604020202020204" pitchFamily="34" charset="0"/>
                <a:cs typeface="Arial" panose="020B0604020202020204" pitchFamily="34" charset="0"/>
                <a:sym typeface="Arial"/>
              </a:rPr>
              <a:t>Threat Intelligence</a:t>
            </a:r>
            <a:endParaRPr lang="en-US" sz="1100" kern="0" dirty="0">
              <a:solidFill>
                <a:srgbClr val="000000"/>
              </a:solidFill>
              <a:latin typeface="Arial" panose="020B0604020202020204" pitchFamily="34" charset="0"/>
              <a:cs typeface="Arial" panose="020B0604020202020204" pitchFamily="34" charset="0"/>
              <a:sym typeface="Arial"/>
            </a:endParaRPr>
          </a:p>
        </p:txBody>
      </p:sp>
      <p:grpSp>
        <p:nvGrpSpPr>
          <p:cNvPr id="295" name="Group 294">
            <a:extLst>
              <a:ext uri="{FF2B5EF4-FFF2-40B4-BE49-F238E27FC236}">
                <a16:creationId xmlns="" xmlns:a16="http://schemas.microsoft.com/office/drawing/2014/main" id="{27534D1A-8126-4004-98B5-085A8F8164FA}"/>
              </a:ext>
            </a:extLst>
          </p:cNvPr>
          <p:cNvGrpSpPr/>
          <p:nvPr/>
        </p:nvGrpSpPr>
        <p:grpSpPr>
          <a:xfrm>
            <a:off x="8819143" y="5164277"/>
            <a:ext cx="144932" cy="152809"/>
            <a:chOff x="12851044" y="2040559"/>
            <a:chExt cx="2340000" cy="2467172"/>
          </a:xfrm>
        </p:grpSpPr>
        <p:sp>
          <p:nvSpPr>
            <p:cNvPr id="296" name="Freeform 337">
              <a:extLst>
                <a:ext uri="{FF2B5EF4-FFF2-40B4-BE49-F238E27FC236}">
                  <a16:creationId xmlns="" xmlns:a16="http://schemas.microsoft.com/office/drawing/2014/main" id="{4E187CA9-7DE1-45E1-9C69-DF4A36FE0177}"/>
                </a:ext>
              </a:extLst>
            </p:cNvPr>
            <p:cNvSpPr>
              <a:spLocks/>
            </p:cNvSpPr>
            <p:nvPr/>
          </p:nvSpPr>
          <p:spPr bwMode="auto">
            <a:xfrm>
              <a:off x="12851044" y="2167731"/>
              <a:ext cx="2340000" cy="2340000"/>
            </a:xfrm>
            <a:prstGeom prst="roundRect">
              <a:avLst/>
            </a:pr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nvGrpSpPr>
            <p:cNvPr id="297" name="Group 296">
              <a:extLst>
                <a:ext uri="{FF2B5EF4-FFF2-40B4-BE49-F238E27FC236}">
                  <a16:creationId xmlns="" xmlns:a16="http://schemas.microsoft.com/office/drawing/2014/main" id="{4BACD654-B8A4-4182-999D-F3E9059332D1}"/>
                </a:ext>
              </a:extLst>
            </p:cNvPr>
            <p:cNvGrpSpPr/>
            <p:nvPr/>
          </p:nvGrpSpPr>
          <p:grpSpPr>
            <a:xfrm>
              <a:off x="12940066" y="2040559"/>
              <a:ext cx="1554463" cy="1766590"/>
              <a:chOff x="12940066" y="2040559"/>
              <a:chExt cx="1554463" cy="1766590"/>
            </a:xfrm>
          </p:grpSpPr>
          <p:sp>
            <p:nvSpPr>
              <p:cNvPr id="298" name="Freeform 340">
                <a:extLst>
                  <a:ext uri="{FF2B5EF4-FFF2-40B4-BE49-F238E27FC236}">
                    <a16:creationId xmlns="" xmlns:a16="http://schemas.microsoft.com/office/drawing/2014/main" id="{5B3A23EC-0229-4AA8-ACE8-319F8AD59FE8}"/>
                  </a:ext>
                </a:extLst>
              </p:cNvPr>
              <p:cNvSpPr>
                <a:spLocks/>
              </p:cNvSpPr>
              <p:nvPr/>
            </p:nvSpPr>
            <p:spPr bwMode="auto">
              <a:xfrm rot="18515887" flipV="1">
                <a:off x="12894155" y="2086470"/>
                <a:ext cx="1646286" cy="1554463"/>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sp>
            <p:nvSpPr>
              <p:cNvPr id="299" name="Freeform 340">
                <a:extLst>
                  <a:ext uri="{FF2B5EF4-FFF2-40B4-BE49-F238E27FC236}">
                    <a16:creationId xmlns="" xmlns:a16="http://schemas.microsoft.com/office/drawing/2014/main" id="{CA59D0A2-80F1-4917-AFB2-7E7E3355ED1D}"/>
                  </a:ext>
                </a:extLst>
              </p:cNvPr>
              <p:cNvSpPr>
                <a:spLocks/>
              </p:cNvSpPr>
              <p:nvPr/>
            </p:nvSpPr>
            <p:spPr bwMode="auto">
              <a:xfrm rot="3084113" flipH="1" flipV="1">
                <a:off x="13403002" y="2864613"/>
                <a:ext cx="969574" cy="915497"/>
              </a:xfrm>
              <a:custGeom>
                <a:avLst/>
                <a:gdLst>
                  <a:gd name="T0" fmla="*/ 0 w 80"/>
                  <a:gd name="T1" fmla="*/ 0 w 80"/>
                  <a:gd name="T2" fmla="*/ 80 w 80"/>
                </a:gdLst>
                <a:ahLst/>
                <a:cxnLst>
                  <a:cxn ang="0">
                    <a:pos x="T0" y="0"/>
                  </a:cxn>
                  <a:cxn ang="0">
                    <a:pos x="T1" y="0"/>
                  </a:cxn>
                  <a:cxn ang="0">
                    <a:pos x="T2" y="0"/>
                  </a:cxn>
                </a:cxnLst>
                <a:rect l="0" t="0" r="r" b="b"/>
                <a:pathLst>
                  <a:path w="80">
                    <a:moveTo>
                      <a:pt x="0" y="0"/>
                    </a:moveTo>
                    <a:lnTo>
                      <a:pt x="0" y="0"/>
                    </a:lnTo>
                    <a:lnTo>
                      <a:pt x="80" y="0"/>
                    </a:lnTo>
                  </a:path>
                </a:pathLst>
              </a:custGeom>
              <a:ln w="9525" cap="flat">
                <a:solidFill>
                  <a:schemeClr val="tx1"/>
                </a:solidFill>
                <a:prstDash val="solid"/>
                <a:round/>
              </a:ln>
            </p:spPr>
            <p:txBody>
              <a:bodyPr rtlCol="0" anchor="ctr"/>
              <a:lstStyle/>
              <a:p>
                <a:pPr defTabSz="913578">
                  <a:buClr>
                    <a:srgbClr val="FF0000"/>
                  </a:buClr>
                  <a:buFont typeface="Arial"/>
                  <a:buNone/>
                  <a:defRPr/>
                </a:pPr>
                <a:endParaRPr lang="en-US" sz="1100" dirty="0">
                  <a:solidFill>
                    <a:srgbClr val="4D4D4F"/>
                  </a:solidFill>
                  <a:cs typeface="Arial"/>
                  <a:sym typeface="Arial"/>
                </a:endParaRPr>
              </a:p>
            </p:txBody>
          </p:sp>
        </p:grpSp>
      </p:grpSp>
      <p:grpSp>
        <p:nvGrpSpPr>
          <p:cNvPr id="3" name="Group 2"/>
          <p:cNvGrpSpPr/>
          <p:nvPr/>
        </p:nvGrpSpPr>
        <p:grpSpPr>
          <a:xfrm>
            <a:off x="1041845" y="2959531"/>
            <a:ext cx="1282624" cy="1264444"/>
            <a:chOff x="1041845" y="2959531"/>
            <a:chExt cx="1282624" cy="1264444"/>
          </a:xfrm>
        </p:grpSpPr>
        <p:sp>
          <p:nvSpPr>
            <p:cNvPr id="175" name="Oval 174">
              <a:extLst>
                <a:ext uri="{FF2B5EF4-FFF2-40B4-BE49-F238E27FC236}">
                  <a16:creationId xmlns="" xmlns:a16="http://schemas.microsoft.com/office/drawing/2014/main" id="{F42BB1B0-8796-AE4C-ADCC-D02060FF5A1C}"/>
                </a:ext>
              </a:extLst>
            </p:cNvPr>
            <p:cNvSpPr/>
            <p:nvPr/>
          </p:nvSpPr>
          <p:spPr bwMode="auto">
            <a:xfrm>
              <a:off x="1041845" y="2959531"/>
              <a:ext cx="1282624" cy="1264444"/>
            </a:xfrm>
            <a:prstGeom prst="ellipse">
              <a:avLst/>
            </a:prstGeom>
            <a:gradFill flip="none" rotWithShape="1">
              <a:gsLst>
                <a:gs pos="100000">
                  <a:schemeClr val="bg1">
                    <a:lumMod val="85000"/>
                  </a:schemeClr>
                </a:gs>
                <a:gs pos="0">
                  <a:schemeClr val="bg1"/>
                </a:gs>
              </a:gsLst>
              <a:lin ang="13500000" scaled="1"/>
              <a:tileRect/>
            </a:gradFill>
            <a:ln w="12700" algn="ctr">
              <a:solidFill>
                <a:schemeClr val="tx2"/>
              </a:solid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rtl="1" fontAlgn="auto">
                <a:lnSpc>
                  <a:spcPct val="80000"/>
                </a:lnSpc>
                <a:spcBef>
                  <a:spcPts val="0"/>
                </a:spcBef>
                <a:spcAft>
                  <a:spcPts val="0"/>
                </a:spcAft>
                <a:buClrTx/>
                <a:buSzPct val="115000"/>
              </a:pPr>
              <a:endParaRPr lang="en-US" sz="1200" dirty="0">
                <a:solidFill>
                  <a:srgbClr val="FFFFFF"/>
                </a:solidFill>
                <a:latin typeface="Calibri"/>
              </a:endParaRPr>
            </a:p>
          </p:txBody>
        </p:sp>
        <p:grpSp>
          <p:nvGrpSpPr>
            <p:cNvPr id="10" name="Group 9"/>
            <p:cNvGrpSpPr/>
            <p:nvPr/>
          </p:nvGrpSpPr>
          <p:grpSpPr>
            <a:xfrm>
              <a:off x="1277321" y="3187586"/>
              <a:ext cx="805956" cy="805956"/>
              <a:chOff x="1276471" y="3187586"/>
              <a:chExt cx="805956" cy="805956"/>
            </a:xfrm>
          </p:grpSpPr>
          <p:sp>
            <p:nvSpPr>
              <p:cNvPr id="336" name="Freeform 335"/>
              <p:cNvSpPr/>
              <p:nvPr/>
            </p:nvSpPr>
            <p:spPr bwMode="auto">
              <a:xfrm>
                <a:off x="1276471" y="3187586"/>
                <a:ext cx="805956" cy="805956"/>
              </a:xfrm>
              <a:custGeom>
                <a:avLst/>
                <a:gdLst>
                  <a:gd name="connsiteX0" fmla="*/ 649440 w 842688"/>
                  <a:gd name="connsiteY0" fmla="*/ 53569 h 842688"/>
                  <a:gd name="connsiteX1" fmla="*/ 781889 w 842688"/>
                  <a:gd name="connsiteY1" fmla="*/ 186019 h 842688"/>
                  <a:gd name="connsiteX2" fmla="*/ 736999 w 842688"/>
                  <a:gd name="connsiteY2" fmla="*/ 230909 h 842688"/>
                  <a:gd name="connsiteX3" fmla="*/ 763574 w 842688"/>
                  <a:gd name="connsiteY3" fmla="*/ 281410 h 842688"/>
                  <a:gd name="connsiteX4" fmla="*/ 777289 w 842688"/>
                  <a:gd name="connsiteY4" fmla="*/ 327688 h 842688"/>
                  <a:gd name="connsiteX5" fmla="*/ 842688 w 842688"/>
                  <a:gd name="connsiteY5" fmla="*/ 327688 h 842688"/>
                  <a:gd name="connsiteX6" fmla="*/ 842688 w 842688"/>
                  <a:gd name="connsiteY6" fmla="*/ 515000 h 842688"/>
                  <a:gd name="connsiteX7" fmla="*/ 776313 w 842688"/>
                  <a:gd name="connsiteY7" fmla="*/ 515000 h 842688"/>
                  <a:gd name="connsiteX8" fmla="*/ 763574 w 842688"/>
                  <a:gd name="connsiteY8" fmla="*/ 557985 h 842688"/>
                  <a:gd name="connsiteX9" fmla="*/ 738356 w 842688"/>
                  <a:gd name="connsiteY9" fmla="*/ 605907 h 842688"/>
                  <a:gd name="connsiteX10" fmla="*/ 781889 w 842688"/>
                  <a:gd name="connsiteY10" fmla="*/ 649440 h 842688"/>
                  <a:gd name="connsiteX11" fmla="*/ 649440 w 842688"/>
                  <a:gd name="connsiteY11" fmla="*/ 781889 h 842688"/>
                  <a:gd name="connsiteX12" fmla="*/ 604883 w 842688"/>
                  <a:gd name="connsiteY12" fmla="*/ 737333 h 842688"/>
                  <a:gd name="connsiteX13" fmla="*/ 561279 w 842688"/>
                  <a:gd name="connsiteY13" fmla="*/ 760280 h 842688"/>
                  <a:gd name="connsiteX14" fmla="*/ 515000 w 842688"/>
                  <a:gd name="connsiteY14" fmla="*/ 773995 h 842688"/>
                  <a:gd name="connsiteX15" fmla="*/ 515000 w 842688"/>
                  <a:gd name="connsiteY15" fmla="*/ 842688 h 842688"/>
                  <a:gd name="connsiteX16" fmla="*/ 327688 w 842688"/>
                  <a:gd name="connsiteY16" fmla="*/ 842688 h 842688"/>
                  <a:gd name="connsiteX17" fmla="*/ 327688 w 842688"/>
                  <a:gd name="connsiteY17" fmla="*/ 773019 h 842688"/>
                  <a:gd name="connsiteX18" fmla="*/ 284703 w 842688"/>
                  <a:gd name="connsiteY18" fmla="*/ 760280 h 842688"/>
                  <a:gd name="connsiteX19" fmla="*/ 234203 w 842688"/>
                  <a:gd name="connsiteY19" fmla="*/ 733705 h 842688"/>
                  <a:gd name="connsiteX20" fmla="*/ 186019 w 842688"/>
                  <a:gd name="connsiteY20" fmla="*/ 781889 h 842688"/>
                  <a:gd name="connsiteX21" fmla="*/ 53569 w 842688"/>
                  <a:gd name="connsiteY21" fmla="*/ 649440 h 842688"/>
                  <a:gd name="connsiteX22" fmla="*/ 103997 w 842688"/>
                  <a:gd name="connsiteY22" fmla="*/ 599012 h 842688"/>
                  <a:gd name="connsiteX23" fmla="*/ 82408 w 842688"/>
                  <a:gd name="connsiteY23" fmla="*/ 557985 h 842688"/>
                  <a:gd name="connsiteX24" fmla="*/ 69669 w 842688"/>
                  <a:gd name="connsiteY24" fmla="*/ 515000 h 842688"/>
                  <a:gd name="connsiteX25" fmla="*/ 0 w 842688"/>
                  <a:gd name="connsiteY25" fmla="*/ 515000 h 842688"/>
                  <a:gd name="connsiteX26" fmla="*/ 0 w 842688"/>
                  <a:gd name="connsiteY26" fmla="*/ 327688 h 842688"/>
                  <a:gd name="connsiteX27" fmla="*/ 68693 w 842688"/>
                  <a:gd name="connsiteY27" fmla="*/ 327688 h 842688"/>
                  <a:gd name="connsiteX28" fmla="*/ 82408 w 842688"/>
                  <a:gd name="connsiteY28" fmla="*/ 281410 h 842688"/>
                  <a:gd name="connsiteX29" fmla="*/ 105354 w 842688"/>
                  <a:gd name="connsiteY29" fmla="*/ 237804 h 842688"/>
                  <a:gd name="connsiteX30" fmla="*/ 53569 w 842688"/>
                  <a:gd name="connsiteY30" fmla="*/ 186019 h 842688"/>
                  <a:gd name="connsiteX31" fmla="*/ 186019 w 842688"/>
                  <a:gd name="connsiteY31" fmla="*/ 53569 h 842688"/>
                  <a:gd name="connsiteX32" fmla="*/ 236782 w 842688"/>
                  <a:gd name="connsiteY32" fmla="*/ 104332 h 842688"/>
                  <a:gd name="connsiteX33" fmla="*/ 284703 w 842688"/>
                  <a:gd name="connsiteY33" fmla="*/ 79114 h 842688"/>
                  <a:gd name="connsiteX34" fmla="*/ 327688 w 842688"/>
                  <a:gd name="connsiteY34" fmla="*/ 66375 h 842688"/>
                  <a:gd name="connsiteX35" fmla="*/ 327688 w 842688"/>
                  <a:gd name="connsiteY35" fmla="*/ 0 h 842688"/>
                  <a:gd name="connsiteX36" fmla="*/ 515000 w 842688"/>
                  <a:gd name="connsiteY36" fmla="*/ 0 h 842688"/>
                  <a:gd name="connsiteX37" fmla="*/ 515000 w 842688"/>
                  <a:gd name="connsiteY37" fmla="*/ 65399 h 842688"/>
                  <a:gd name="connsiteX38" fmla="*/ 561279 w 842688"/>
                  <a:gd name="connsiteY38" fmla="*/ 79114 h 842688"/>
                  <a:gd name="connsiteX39" fmla="*/ 602305 w 842688"/>
                  <a:gd name="connsiteY39" fmla="*/ 100704 h 842688"/>
                  <a:gd name="connsiteX40" fmla="*/ 649440 w 842688"/>
                  <a:gd name="connsiteY40" fmla="*/ 53569 h 842688"/>
                  <a:gd name="connsiteX41" fmla="*/ 624581 w 842688"/>
                  <a:gd name="connsiteY41" fmla="*/ 217793 h 842688"/>
                  <a:gd name="connsiteX42" fmla="*/ 220919 w 842688"/>
                  <a:gd name="connsiteY42" fmla="*/ 217793 h 842688"/>
                  <a:gd name="connsiteX43" fmla="*/ 220919 w 842688"/>
                  <a:gd name="connsiteY43" fmla="*/ 621455 h 842688"/>
                  <a:gd name="connsiteX44" fmla="*/ 624581 w 842688"/>
                  <a:gd name="connsiteY44" fmla="*/ 621455 h 842688"/>
                  <a:gd name="connsiteX45" fmla="*/ 624581 w 842688"/>
                  <a:gd name="connsiteY45" fmla="*/ 217793 h 84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42688" h="842688">
                    <a:moveTo>
                      <a:pt x="649440" y="53569"/>
                    </a:moveTo>
                    <a:lnTo>
                      <a:pt x="781889" y="186019"/>
                    </a:lnTo>
                    <a:lnTo>
                      <a:pt x="736999" y="230909"/>
                    </a:lnTo>
                    <a:lnTo>
                      <a:pt x="763574" y="281410"/>
                    </a:lnTo>
                    <a:lnTo>
                      <a:pt x="777289" y="327688"/>
                    </a:lnTo>
                    <a:lnTo>
                      <a:pt x="842688" y="327688"/>
                    </a:lnTo>
                    <a:lnTo>
                      <a:pt x="842688" y="515000"/>
                    </a:lnTo>
                    <a:lnTo>
                      <a:pt x="776313" y="515000"/>
                    </a:lnTo>
                    <a:lnTo>
                      <a:pt x="763574" y="557985"/>
                    </a:lnTo>
                    <a:lnTo>
                      <a:pt x="738356" y="605907"/>
                    </a:lnTo>
                    <a:lnTo>
                      <a:pt x="781889" y="649440"/>
                    </a:lnTo>
                    <a:lnTo>
                      <a:pt x="649440" y="781889"/>
                    </a:lnTo>
                    <a:lnTo>
                      <a:pt x="604883" y="737333"/>
                    </a:lnTo>
                    <a:lnTo>
                      <a:pt x="561279" y="760280"/>
                    </a:lnTo>
                    <a:lnTo>
                      <a:pt x="515000" y="773995"/>
                    </a:lnTo>
                    <a:lnTo>
                      <a:pt x="515000" y="842688"/>
                    </a:lnTo>
                    <a:lnTo>
                      <a:pt x="327688" y="842688"/>
                    </a:lnTo>
                    <a:lnTo>
                      <a:pt x="327688" y="773019"/>
                    </a:lnTo>
                    <a:lnTo>
                      <a:pt x="284703" y="760280"/>
                    </a:lnTo>
                    <a:lnTo>
                      <a:pt x="234203" y="733705"/>
                    </a:lnTo>
                    <a:lnTo>
                      <a:pt x="186019" y="781889"/>
                    </a:lnTo>
                    <a:lnTo>
                      <a:pt x="53569" y="649440"/>
                    </a:lnTo>
                    <a:lnTo>
                      <a:pt x="103997" y="599012"/>
                    </a:lnTo>
                    <a:lnTo>
                      <a:pt x="82408" y="557985"/>
                    </a:lnTo>
                    <a:lnTo>
                      <a:pt x="69669" y="515000"/>
                    </a:lnTo>
                    <a:lnTo>
                      <a:pt x="0" y="515000"/>
                    </a:lnTo>
                    <a:lnTo>
                      <a:pt x="0" y="327688"/>
                    </a:lnTo>
                    <a:lnTo>
                      <a:pt x="68693" y="327688"/>
                    </a:lnTo>
                    <a:lnTo>
                      <a:pt x="82408" y="281410"/>
                    </a:lnTo>
                    <a:lnTo>
                      <a:pt x="105354" y="237804"/>
                    </a:lnTo>
                    <a:lnTo>
                      <a:pt x="53569" y="186019"/>
                    </a:lnTo>
                    <a:lnTo>
                      <a:pt x="186019" y="53569"/>
                    </a:lnTo>
                    <a:lnTo>
                      <a:pt x="236782" y="104332"/>
                    </a:lnTo>
                    <a:lnTo>
                      <a:pt x="284703" y="79114"/>
                    </a:lnTo>
                    <a:lnTo>
                      <a:pt x="327688" y="66375"/>
                    </a:lnTo>
                    <a:lnTo>
                      <a:pt x="327688" y="0"/>
                    </a:lnTo>
                    <a:lnTo>
                      <a:pt x="515000" y="0"/>
                    </a:lnTo>
                    <a:lnTo>
                      <a:pt x="515000" y="65399"/>
                    </a:lnTo>
                    <a:lnTo>
                      <a:pt x="561279" y="79114"/>
                    </a:lnTo>
                    <a:lnTo>
                      <a:pt x="602305" y="100704"/>
                    </a:lnTo>
                    <a:lnTo>
                      <a:pt x="649440" y="53569"/>
                    </a:lnTo>
                    <a:close/>
                    <a:moveTo>
                      <a:pt x="624581" y="217793"/>
                    </a:moveTo>
                    <a:cubicBezTo>
                      <a:pt x="513112" y="106325"/>
                      <a:pt x="332387" y="106325"/>
                      <a:pt x="220919" y="217793"/>
                    </a:cubicBezTo>
                    <a:cubicBezTo>
                      <a:pt x="109451" y="329262"/>
                      <a:pt x="109451" y="509987"/>
                      <a:pt x="220919" y="621455"/>
                    </a:cubicBezTo>
                    <a:cubicBezTo>
                      <a:pt x="332387" y="732924"/>
                      <a:pt x="513112" y="732924"/>
                      <a:pt x="624581" y="621455"/>
                    </a:cubicBezTo>
                    <a:cubicBezTo>
                      <a:pt x="736049" y="509987"/>
                      <a:pt x="736049" y="329262"/>
                      <a:pt x="624581" y="217793"/>
                    </a:cubicBezTo>
                    <a:close/>
                  </a:path>
                </a:pathLst>
              </a:custGeom>
              <a:solidFill>
                <a:schemeClr val="bg1"/>
              </a:solidFill>
              <a:ln w="12700" algn="ctr">
                <a:solidFill>
                  <a:schemeClr val="tx1">
                    <a:lumMod val="75000"/>
                  </a:schemeClr>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dirty="0" err="1" smtClean="0">
                  <a:solidFill>
                    <a:srgbClr val="4D4D4F"/>
                  </a:solidFill>
                  <a:latin typeface="Calibri"/>
                </a:endParaRPr>
              </a:p>
            </p:txBody>
          </p:sp>
          <p:sp>
            <p:nvSpPr>
              <p:cNvPr id="311" name="Freeform 269">
                <a:extLst>
                  <a:ext uri="{FF2B5EF4-FFF2-40B4-BE49-F238E27FC236}">
                    <a16:creationId xmlns="" xmlns:a16="http://schemas.microsoft.com/office/drawing/2014/main" id="{FF7725DE-91FD-2E48-AFFF-F2678EFA58F4}"/>
                  </a:ext>
                </a:extLst>
              </p:cNvPr>
              <p:cNvSpPr>
                <a:spLocks/>
              </p:cNvSpPr>
              <p:nvPr/>
            </p:nvSpPr>
            <p:spPr bwMode="auto">
              <a:xfrm>
                <a:off x="1402116" y="3318919"/>
                <a:ext cx="560388" cy="603250"/>
              </a:xfrm>
              <a:custGeom>
                <a:avLst/>
                <a:gdLst>
                  <a:gd name="T0" fmla="*/ 293 w 587"/>
                  <a:gd name="T1" fmla="*/ 0 h 632"/>
                  <a:gd name="T2" fmla="*/ 293 w 587"/>
                  <a:gd name="T3" fmla="*/ 0 h 632"/>
                  <a:gd name="T4" fmla="*/ 482 w 587"/>
                  <a:gd name="T5" fmla="*/ 0 h 632"/>
                  <a:gd name="T6" fmla="*/ 587 w 587"/>
                  <a:gd name="T7" fmla="*/ 96 h 632"/>
                  <a:gd name="T8" fmla="*/ 587 w 587"/>
                  <a:gd name="T9" fmla="*/ 365 h 632"/>
                  <a:gd name="T10" fmla="*/ 293 w 587"/>
                  <a:gd name="T11" fmla="*/ 632 h 632"/>
                  <a:gd name="T12" fmla="*/ 0 w 587"/>
                  <a:gd name="T13" fmla="*/ 365 h 632"/>
                  <a:gd name="T14" fmla="*/ 0 w 587"/>
                  <a:gd name="T15" fmla="*/ 96 h 632"/>
                  <a:gd name="T16" fmla="*/ 105 w 587"/>
                  <a:gd name="T17" fmla="*/ 0 h 632"/>
                  <a:gd name="T18" fmla="*/ 293 w 587"/>
                  <a:gd name="T19" fmla="*/ 0 h 632"/>
                  <a:gd name="T20" fmla="*/ 293 w 587"/>
                  <a:gd name="T21"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7" h="632">
                    <a:moveTo>
                      <a:pt x="293" y="0"/>
                    </a:moveTo>
                    <a:lnTo>
                      <a:pt x="293" y="0"/>
                    </a:lnTo>
                    <a:lnTo>
                      <a:pt x="482" y="0"/>
                    </a:lnTo>
                    <a:cubicBezTo>
                      <a:pt x="489" y="54"/>
                      <a:pt x="533" y="89"/>
                      <a:pt x="587" y="96"/>
                    </a:cubicBezTo>
                    <a:lnTo>
                      <a:pt x="587" y="365"/>
                    </a:lnTo>
                    <a:cubicBezTo>
                      <a:pt x="587" y="509"/>
                      <a:pt x="330" y="632"/>
                      <a:pt x="293" y="632"/>
                    </a:cubicBezTo>
                    <a:cubicBezTo>
                      <a:pt x="256" y="632"/>
                      <a:pt x="0" y="509"/>
                      <a:pt x="0" y="365"/>
                    </a:cubicBezTo>
                    <a:lnTo>
                      <a:pt x="0" y="96"/>
                    </a:lnTo>
                    <a:cubicBezTo>
                      <a:pt x="53" y="89"/>
                      <a:pt x="97" y="54"/>
                      <a:pt x="105" y="0"/>
                    </a:cubicBezTo>
                    <a:lnTo>
                      <a:pt x="293" y="0"/>
                    </a:lnTo>
                    <a:lnTo>
                      <a:pt x="293" y="0"/>
                    </a:lnTo>
                    <a:close/>
                  </a:path>
                </a:pathLst>
              </a:custGeom>
              <a:solidFill>
                <a:schemeClr val="bg1"/>
              </a:solidFill>
              <a:ln w="22006" cap="rnd">
                <a:solidFill>
                  <a:schemeClr val="tx1">
                    <a:lumMod val="75000"/>
                  </a:schemeClr>
                </a:solidFill>
                <a:prstDash val="solid"/>
                <a:round/>
              </a:ln>
            </p:spPr>
            <p:txBody>
              <a:bodyPr rtlCol="1" anchor="ctr"/>
              <a:lstStyle/>
              <a:p>
                <a:pPr>
                  <a:buClr>
                    <a:srgbClr val="FF0000"/>
                  </a:buClr>
                </a:pPr>
                <a:endParaRPr lang="en-US" dirty="0">
                  <a:solidFill>
                    <a:srgbClr val="4D4D4F"/>
                  </a:solidFill>
                </a:endParaRPr>
              </a:p>
            </p:txBody>
          </p:sp>
          <p:sp>
            <p:nvSpPr>
              <p:cNvPr id="330" name="Freeform 329">
                <a:extLst>
                  <a:ext uri="{FF2B5EF4-FFF2-40B4-BE49-F238E27FC236}">
                    <a16:creationId xmlns="" xmlns:a16="http://schemas.microsoft.com/office/drawing/2014/main" id="{FF7725DE-91FD-2E48-AFFF-F2678EFA58F4}"/>
                  </a:ext>
                </a:extLst>
              </p:cNvPr>
              <p:cNvSpPr>
                <a:spLocks/>
              </p:cNvSpPr>
              <p:nvPr/>
            </p:nvSpPr>
            <p:spPr bwMode="auto">
              <a:xfrm>
                <a:off x="1410377" y="3321810"/>
                <a:ext cx="279727" cy="603250"/>
              </a:xfrm>
              <a:custGeom>
                <a:avLst/>
                <a:gdLst>
                  <a:gd name="connsiteX0" fmla="*/ 100240 w 279727"/>
                  <a:gd name="connsiteY0" fmla="*/ 0 h 603250"/>
                  <a:gd name="connsiteX1" fmla="*/ 279717 w 279727"/>
                  <a:gd name="connsiteY1" fmla="*/ 0 h 603250"/>
                  <a:gd name="connsiteX2" fmla="*/ 279727 w 279727"/>
                  <a:gd name="connsiteY2" fmla="*/ 0 h 603250"/>
                  <a:gd name="connsiteX3" fmla="*/ 279727 w 279727"/>
                  <a:gd name="connsiteY3" fmla="*/ 603248 h 603250"/>
                  <a:gd name="connsiteX4" fmla="*/ 279717 w 279727"/>
                  <a:gd name="connsiteY4" fmla="*/ 603250 h 603250"/>
                  <a:gd name="connsiteX5" fmla="*/ 0 w 279727"/>
                  <a:gd name="connsiteY5" fmla="*/ 348396 h 603250"/>
                  <a:gd name="connsiteX6" fmla="*/ 0 w 279727"/>
                  <a:gd name="connsiteY6" fmla="*/ 91633 h 603250"/>
                  <a:gd name="connsiteX7" fmla="*/ 100240 w 279727"/>
                  <a:gd name="connsiteY7" fmla="*/ 0 h 6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727" h="603250">
                    <a:moveTo>
                      <a:pt x="100240" y="0"/>
                    </a:moveTo>
                    <a:lnTo>
                      <a:pt x="279717" y="0"/>
                    </a:lnTo>
                    <a:lnTo>
                      <a:pt x="279727" y="0"/>
                    </a:lnTo>
                    <a:lnTo>
                      <a:pt x="279727" y="603248"/>
                    </a:lnTo>
                    <a:lnTo>
                      <a:pt x="279717" y="603250"/>
                    </a:lnTo>
                    <a:cubicBezTo>
                      <a:pt x="244394" y="603250"/>
                      <a:pt x="0" y="485845"/>
                      <a:pt x="0" y="348396"/>
                    </a:cubicBezTo>
                    <a:lnTo>
                      <a:pt x="0" y="91633"/>
                    </a:lnTo>
                    <a:cubicBezTo>
                      <a:pt x="50597" y="84951"/>
                      <a:pt x="92603" y="51544"/>
                      <a:pt x="100240" y="0"/>
                    </a:cubicBezTo>
                    <a:close/>
                  </a:path>
                </a:pathLst>
              </a:custGeom>
              <a:solidFill>
                <a:schemeClr val="bg2"/>
              </a:solidFill>
              <a:ln w="22006" cap="rnd">
                <a:solidFill>
                  <a:schemeClr val="tx1">
                    <a:lumMod val="75000"/>
                  </a:schemeClr>
                </a:solidFill>
                <a:prstDash val="solid"/>
                <a:round/>
              </a:ln>
            </p:spPr>
            <p:txBody>
              <a:bodyPr wrap="square" rtlCol="1" anchor="ctr">
                <a:noAutofit/>
              </a:bodyPr>
              <a:lstStyle/>
              <a:p>
                <a:pPr>
                  <a:buClr>
                    <a:srgbClr val="FF0000"/>
                  </a:buClr>
                </a:pPr>
                <a:endParaRPr lang="en-US" dirty="0">
                  <a:solidFill>
                    <a:srgbClr val="4D4D4F"/>
                  </a:solidFill>
                </a:endParaRPr>
              </a:p>
            </p:txBody>
          </p:sp>
        </p:grpSp>
      </p:grpSp>
      <p:sp>
        <p:nvSpPr>
          <p:cNvPr id="140" name="TextBox 139"/>
          <p:cNvSpPr txBox="1"/>
          <p:nvPr/>
        </p:nvSpPr>
        <p:spPr bwMode="auto">
          <a:xfrm>
            <a:off x="2832743" y="461907"/>
            <a:ext cx="598241" cy="52322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800" dirty="0" smtClean="0">
                <a:solidFill>
                  <a:srgbClr val="FF0000"/>
                </a:solidFill>
                <a:latin typeface="Bahnschrift SemiBold" panose="020B0502040204020203" pitchFamily="34" charset="0"/>
              </a:rPr>
              <a:t>#3</a:t>
            </a:r>
          </a:p>
        </p:txBody>
      </p:sp>
    </p:spTree>
    <p:extLst>
      <p:ext uri="{BB962C8B-B14F-4D97-AF65-F5344CB8AC3E}">
        <p14:creationId xmlns:p14="http://schemas.microsoft.com/office/powerpoint/2010/main" val="328468202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 xmlns:a16="http://schemas.microsoft.com/office/drawing/2014/main" id="{797FE99A-6048-4C63-9289-9787C3E72D17}"/>
              </a:ext>
            </a:extLst>
          </p:cNvPr>
          <p:cNvSpPr/>
          <p:nvPr/>
        </p:nvSpPr>
        <p:spPr bwMode="auto">
          <a:xfrm>
            <a:off x="0" y="704160"/>
            <a:ext cx="12188825" cy="5832015"/>
          </a:xfrm>
          <a:prstGeom prst="rect">
            <a:avLst/>
          </a:prstGeom>
          <a:gradFill flip="none" rotWithShape="1">
            <a:gsLst>
              <a:gs pos="8000">
                <a:srgbClr val="2F252A"/>
              </a:gs>
              <a:gs pos="100000">
                <a:schemeClr val="bg1">
                  <a:lumMod val="75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endParaRPr>
          </a:p>
        </p:txBody>
      </p:sp>
      <p:sp>
        <p:nvSpPr>
          <p:cNvPr id="2" name="Footer Placeholder 1" hidden="1">
            <a:extLst>
              <a:ext uri="{FF2B5EF4-FFF2-40B4-BE49-F238E27FC236}">
                <a16:creationId xmlns="" xmlns:a16="http://schemas.microsoft.com/office/drawing/2014/main" id="{6BAFE622-A7DA-40AB-84F4-7BFEC588036C}"/>
              </a:ext>
            </a:extLst>
          </p:cNvPr>
          <p:cNvSpPr>
            <a:spLocks noGrp="1"/>
          </p:cNvSpPr>
          <p:nvPr>
            <p:ph type="ftr" sz="quarter" idx="11"/>
          </p:nvPr>
        </p:nvSpPr>
        <p:spPr/>
        <p:txBody>
          <a:bodyPr/>
          <a:lstStyle/>
          <a:p>
            <a:pPr>
              <a:buClr>
                <a:srgbClr val="FF0000"/>
              </a:buClr>
              <a:defRPr/>
            </a:pPr>
            <a:r>
              <a:rPr lang="en-US" smtClean="0">
                <a:solidFill>
                  <a:srgbClr val="FFFFFF">
                    <a:lumMod val="75000"/>
                  </a:srgbClr>
                </a:solidFill>
              </a:rPr>
              <a:t> [Internal Use] for Check Point employees​</a:t>
            </a:r>
            <a:endParaRPr lang="en-US" dirty="0">
              <a:solidFill>
                <a:srgbClr val="FFFFFF">
                  <a:lumMod val="75000"/>
                </a:srgbClr>
              </a:solidFill>
            </a:endParaRPr>
          </a:p>
        </p:txBody>
      </p:sp>
      <p:grpSp>
        <p:nvGrpSpPr>
          <p:cNvPr id="45" name="Graphic 5">
            <a:extLst>
              <a:ext uri="{FF2B5EF4-FFF2-40B4-BE49-F238E27FC236}">
                <a16:creationId xmlns="" xmlns:a16="http://schemas.microsoft.com/office/drawing/2014/main" id="{ADB726B6-52FB-4C6E-BA04-45968D502954}"/>
              </a:ext>
            </a:extLst>
          </p:cNvPr>
          <p:cNvGrpSpPr/>
          <p:nvPr/>
        </p:nvGrpSpPr>
        <p:grpSpPr>
          <a:xfrm>
            <a:off x="1035393" y="1317850"/>
            <a:ext cx="3050344" cy="4839853"/>
            <a:chOff x="4900167" y="1528762"/>
            <a:chExt cx="2392688" cy="3796378"/>
          </a:xfrm>
        </p:grpSpPr>
        <p:grpSp>
          <p:nvGrpSpPr>
            <p:cNvPr id="46" name="Graphic 5">
              <a:extLst>
                <a:ext uri="{FF2B5EF4-FFF2-40B4-BE49-F238E27FC236}">
                  <a16:creationId xmlns="" xmlns:a16="http://schemas.microsoft.com/office/drawing/2014/main" id="{CE750C1B-9C5D-43BB-B489-354F45C5A152}"/>
                </a:ext>
              </a:extLst>
            </p:cNvPr>
            <p:cNvGrpSpPr/>
            <p:nvPr/>
          </p:nvGrpSpPr>
          <p:grpSpPr>
            <a:xfrm>
              <a:off x="4900167" y="1528762"/>
              <a:ext cx="2392688" cy="3796378"/>
              <a:chOff x="4900167" y="1528762"/>
              <a:chExt cx="2392688" cy="3796378"/>
            </a:xfrm>
          </p:grpSpPr>
          <p:sp>
            <p:nvSpPr>
              <p:cNvPr id="49" name="Freeform: Shape 48">
                <a:extLst>
                  <a:ext uri="{FF2B5EF4-FFF2-40B4-BE49-F238E27FC236}">
                    <a16:creationId xmlns="" xmlns:a16="http://schemas.microsoft.com/office/drawing/2014/main" id="{E8D46530-A3BD-4E57-A371-7A9048976460}"/>
                  </a:ext>
                </a:extLst>
              </p:cNvPr>
              <p:cNvSpPr/>
              <p:nvPr/>
            </p:nvSpPr>
            <p:spPr>
              <a:xfrm>
                <a:off x="6617906" y="3653313"/>
                <a:ext cx="476916" cy="274796"/>
              </a:xfrm>
              <a:custGeom>
                <a:avLst/>
                <a:gdLst>
                  <a:gd name="connsiteX0" fmla="*/ 266890 w 476916"/>
                  <a:gd name="connsiteY0" fmla="*/ 155162 h 274796"/>
                  <a:gd name="connsiteX1" fmla="*/ 0 w 476916"/>
                  <a:gd name="connsiteY1" fmla="*/ 0 h 274796"/>
                  <a:gd name="connsiteX2" fmla="*/ 210026 w 476916"/>
                  <a:gd name="connsiteY2" fmla="*/ 119729 h 274796"/>
                  <a:gd name="connsiteX3" fmla="*/ 476917 w 476916"/>
                  <a:gd name="connsiteY3" fmla="*/ 274796 h 274796"/>
                  <a:gd name="connsiteX4" fmla="*/ 266890 w 476916"/>
                  <a:gd name="connsiteY4" fmla="*/ 155162 h 274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916" h="274796">
                    <a:moveTo>
                      <a:pt x="266890" y="155162"/>
                    </a:moveTo>
                    <a:lnTo>
                      <a:pt x="0" y="0"/>
                    </a:lnTo>
                    <a:lnTo>
                      <a:pt x="210026" y="119729"/>
                    </a:lnTo>
                    <a:lnTo>
                      <a:pt x="476917" y="274796"/>
                    </a:lnTo>
                    <a:lnTo>
                      <a:pt x="266890" y="155162"/>
                    </a:lnTo>
                    <a:close/>
                  </a:path>
                </a:pathLst>
              </a:custGeom>
              <a:solidFill>
                <a:srgbClr val="FFB434"/>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0" name="Freeform: Shape 49">
                <a:extLst>
                  <a:ext uri="{FF2B5EF4-FFF2-40B4-BE49-F238E27FC236}">
                    <a16:creationId xmlns="" xmlns:a16="http://schemas.microsoft.com/office/drawing/2014/main" id="{14215DE2-BBAC-41AE-867A-3BA412C2518F}"/>
                  </a:ext>
                </a:extLst>
              </p:cNvPr>
              <p:cNvSpPr/>
              <p:nvPr/>
            </p:nvSpPr>
            <p:spPr>
              <a:xfrm>
                <a:off x="5769991" y="3808380"/>
                <a:ext cx="1324927" cy="1516665"/>
              </a:xfrm>
              <a:custGeom>
                <a:avLst/>
                <a:gdLst>
                  <a:gd name="connsiteX0" fmla="*/ 1113635 w 1324927"/>
                  <a:gd name="connsiteY0" fmla="*/ -301 h 1516665"/>
                  <a:gd name="connsiteX1" fmla="*/ 1323755 w 1324927"/>
                  <a:gd name="connsiteY1" fmla="*/ 119428 h 1516665"/>
                  <a:gd name="connsiteX2" fmla="*/ -220 w 1324927"/>
                  <a:gd name="connsiteY2" fmla="*/ 1516365 h 1516665"/>
                  <a:gd name="connsiteX3" fmla="*/ -1172 w 1324927"/>
                  <a:gd name="connsiteY3" fmla="*/ 1176132 h 1516665"/>
                  <a:gd name="connsiteX4" fmla="*/ 1113635 w 1324927"/>
                  <a:gd name="connsiteY4" fmla="*/ -301 h 151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927" h="1516665">
                    <a:moveTo>
                      <a:pt x="1113635" y="-301"/>
                    </a:moveTo>
                    <a:lnTo>
                      <a:pt x="1323755" y="119428"/>
                    </a:lnTo>
                    <a:cubicBezTo>
                      <a:pt x="985237" y="705597"/>
                      <a:pt x="517178" y="1217851"/>
                      <a:pt x="-220" y="1516365"/>
                    </a:cubicBezTo>
                    <a:lnTo>
                      <a:pt x="-1172" y="1176132"/>
                    </a:lnTo>
                    <a:cubicBezTo>
                      <a:pt x="434406" y="924767"/>
                      <a:pt x="828741" y="493380"/>
                      <a:pt x="1113635" y="-301"/>
                    </a:cubicBezTo>
                    <a:close/>
                  </a:path>
                </a:pathLst>
              </a:custGeom>
              <a:solidFill>
                <a:schemeClr val="accent6"/>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1" name="Freeform: Shape 50">
                <a:extLst>
                  <a:ext uri="{FF2B5EF4-FFF2-40B4-BE49-F238E27FC236}">
                    <a16:creationId xmlns="" xmlns:a16="http://schemas.microsoft.com/office/drawing/2014/main" id="{77F0789A-4F61-4C0A-8A03-324AFE01DBDA}"/>
                  </a:ext>
                </a:extLst>
              </p:cNvPr>
              <p:cNvSpPr/>
              <p:nvPr/>
            </p:nvSpPr>
            <p:spPr>
              <a:xfrm>
                <a:off x="5503577" y="3652932"/>
                <a:ext cx="1380934" cy="1331690"/>
              </a:xfrm>
              <a:custGeom>
                <a:avLst/>
                <a:gdLst>
                  <a:gd name="connsiteX0" fmla="*/ 1113158 w 1380934"/>
                  <a:gd name="connsiteY0" fmla="*/ -301 h 1331690"/>
                  <a:gd name="connsiteX1" fmla="*/ 1104299 w 1380934"/>
                  <a:gd name="connsiteY1" fmla="*/ 14939 h 1331690"/>
                  <a:gd name="connsiteX2" fmla="*/ 1022384 w 1380934"/>
                  <a:gd name="connsiteY2" fmla="*/ 148956 h 1331690"/>
                  <a:gd name="connsiteX3" fmla="*/ 930849 w 1380934"/>
                  <a:gd name="connsiteY3" fmla="*/ 285735 h 1331690"/>
                  <a:gd name="connsiteX4" fmla="*/ 825598 w 1380934"/>
                  <a:gd name="connsiteY4" fmla="*/ 428610 h 1331690"/>
                  <a:gd name="connsiteX5" fmla="*/ 698344 w 1380934"/>
                  <a:gd name="connsiteY5" fmla="*/ 583581 h 1331690"/>
                  <a:gd name="connsiteX6" fmla="*/ 526894 w 1380934"/>
                  <a:gd name="connsiteY6" fmla="*/ 766652 h 1331690"/>
                  <a:gd name="connsiteX7" fmla="*/ -1172 w 1380934"/>
                  <a:gd name="connsiteY7" fmla="*/ 1176227 h 1331690"/>
                  <a:gd name="connsiteX8" fmla="*/ 265528 w 1380934"/>
                  <a:gd name="connsiteY8" fmla="*/ 1331389 h 1331690"/>
                  <a:gd name="connsiteX9" fmla="*/ 793594 w 1380934"/>
                  <a:gd name="connsiteY9" fmla="*/ 921814 h 1331690"/>
                  <a:gd name="connsiteX10" fmla="*/ 965044 w 1380934"/>
                  <a:gd name="connsiteY10" fmla="*/ 738744 h 1331690"/>
                  <a:gd name="connsiteX11" fmla="*/ 1092202 w 1380934"/>
                  <a:gd name="connsiteY11" fmla="*/ 583677 h 1331690"/>
                  <a:gd name="connsiteX12" fmla="*/ 1197454 w 1380934"/>
                  <a:gd name="connsiteY12" fmla="*/ 440802 h 1331690"/>
                  <a:gd name="connsiteX13" fmla="*/ 1289084 w 1380934"/>
                  <a:gd name="connsiteY13" fmla="*/ 304023 h 1331690"/>
                  <a:gd name="connsiteX14" fmla="*/ 1370904 w 1380934"/>
                  <a:gd name="connsiteY14" fmla="*/ 170101 h 1331690"/>
                  <a:gd name="connsiteX15" fmla="*/ 1379763 w 1380934"/>
                  <a:gd name="connsiteY15" fmla="*/ 154766 h 133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0934" h="1331690">
                    <a:moveTo>
                      <a:pt x="1113158" y="-301"/>
                    </a:moveTo>
                    <a:lnTo>
                      <a:pt x="1104299" y="14939"/>
                    </a:lnTo>
                    <a:cubicBezTo>
                      <a:pt x="1077915" y="60212"/>
                      <a:pt x="1050673" y="104884"/>
                      <a:pt x="1022384" y="148956"/>
                    </a:cubicBezTo>
                    <a:cubicBezTo>
                      <a:pt x="992857" y="195248"/>
                      <a:pt x="962376" y="240844"/>
                      <a:pt x="930849" y="285735"/>
                    </a:cubicBezTo>
                    <a:cubicBezTo>
                      <a:pt x="896749" y="334188"/>
                      <a:pt x="861698" y="381813"/>
                      <a:pt x="825598" y="428610"/>
                    </a:cubicBezTo>
                    <a:cubicBezTo>
                      <a:pt x="784450" y="481759"/>
                      <a:pt x="742063" y="533414"/>
                      <a:pt x="698344" y="583581"/>
                    </a:cubicBezTo>
                    <a:cubicBezTo>
                      <a:pt x="643004" y="647304"/>
                      <a:pt x="585663" y="708549"/>
                      <a:pt x="526894" y="766652"/>
                    </a:cubicBezTo>
                    <a:cubicBezTo>
                      <a:pt x="361826" y="929720"/>
                      <a:pt x="183994" y="1069356"/>
                      <a:pt x="-1172" y="1176227"/>
                    </a:cubicBezTo>
                    <a:lnTo>
                      <a:pt x="265528" y="1331389"/>
                    </a:lnTo>
                    <a:cubicBezTo>
                      <a:pt x="450694" y="1224424"/>
                      <a:pt x="628526" y="1084882"/>
                      <a:pt x="793594" y="921814"/>
                    </a:cubicBezTo>
                    <a:cubicBezTo>
                      <a:pt x="852459" y="863588"/>
                      <a:pt x="909609" y="802561"/>
                      <a:pt x="965044" y="738744"/>
                    </a:cubicBezTo>
                    <a:cubicBezTo>
                      <a:pt x="1008574" y="688576"/>
                      <a:pt x="1050959" y="636893"/>
                      <a:pt x="1092202" y="583677"/>
                    </a:cubicBezTo>
                    <a:cubicBezTo>
                      <a:pt x="1128302" y="537195"/>
                      <a:pt x="1163449" y="489570"/>
                      <a:pt x="1197454" y="440802"/>
                    </a:cubicBezTo>
                    <a:cubicBezTo>
                      <a:pt x="1228886" y="395910"/>
                      <a:pt x="1259462" y="350314"/>
                      <a:pt x="1289084" y="304023"/>
                    </a:cubicBezTo>
                    <a:cubicBezTo>
                      <a:pt x="1317183" y="260017"/>
                      <a:pt x="1344519" y="215374"/>
                      <a:pt x="1370904" y="170101"/>
                    </a:cubicBezTo>
                    <a:lnTo>
                      <a:pt x="1379763" y="154766"/>
                    </a:lnTo>
                    <a:close/>
                  </a:path>
                </a:pathLst>
              </a:custGeom>
              <a:solidFill>
                <a:schemeClr val="accent6">
                  <a:lumMod val="90000"/>
                  <a:lumOff val="10000"/>
                </a:schemeClr>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2" name="Freeform: Shape 51">
                <a:extLst>
                  <a:ext uri="{FF2B5EF4-FFF2-40B4-BE49-F238E27FC236}">
                    <a16:creationId xmlns="" xmlns:a16="http://schemas.microsoft.com/office/drawing/2014/main" id="{EDCBB22D-7EAA-4588-A880-858B5840F86B}"/>
                  </a:ext>
                </a:extLst>
              </p:cNvPr>
              <p:cNvSpPr/>
              <p:nvPr/>
            </p:nvSpPr>
            <p:spPr>
              <a:xfrm>
                <a:off x="5503386" y="4829745"/>
                <a:ext cx="267938" cy="495395"/>
              </a:xfrm>
              <a:custGeom>
                <a:avLst/>
                <a:gdLst>
                  <a:gd name="connsiteX0" fmla="*/ 267938 w 267938"/>
                  <a:gd name="connsiteY0" fmla="*/ 495395 h 495395"/>
                  <a:gd name="connsiteX1" fmla="*/ 952 w 267938"/>
                  <a:gd name="connsiteY1" fmla="*/ 340233 h 495395"/>
                  <a:gd name="connsiteX2" fmla="*/ 0 w 267938"/>
                  <a:gd name="connsiteY2" fmla="*/ 0 h 495395"/>
                  <a:gd name="connsiteX3" fmla="*/ 266891 w 267938"/>
                  <a:gd name="connsiteY3" fmla="*/ 155067 h 495395"/>
                  <a:gd name="connsiteX4" fmla="*/ 267938 w 267938"/>
                  <a:gd name="connsiteY4" fmla="*/ 495395 h 49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8" h="495395">
                    <a:moveTo>
                      <a:pt x="267938" y="495395"/>
                    </a:moveTo>
                    <a:lnTo>
                      <a:pt x="952" y="340233"/>
                    </a:lnTo>
                    <a:lnTo>
                      <a:pt x="0" y="0"/>
                    </a:lnTo>
                    <a:lnTo>
                      <a:pt x="266891" y="155067"/>
                    </a:lnTo>
                    <a:lnTo>
                      <a:pt x="267938" y="495395"/>
                    </a:lnTo>
                    <a:close/>
                  </a:path>
                </a:pathLst>
              </a:custGeom>
              <a:solidFill>
                <a:schemeClr val="accent6"/>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3" name="Freeform: Shape 52">
                <a:extLst>
                  <a:ext uri="{FF2B5EF4-FFF2-40B4-BE49-F238E27FC236}">
                    <a16:creationId xmlns="" xmlns:a16="http://schemas.microsoft.com/office/drawing/2014/main" id="{BABA8D17-B19D-48FE-9098-0A6FDD875137}"/>
                  </a:ext>
                </a:extLst>
              </p:cNvPr>
              <p:cNvSpPr/>
              <p:nvPr/>
            </p:nvSpPr>
            <p:spPr>
              <a:xfrm>
                <a:off x="5502338" y="4464557"/>
                <a:ext cx="267842" cy="461295"/>
              </a:xfrm>
              <a:custGeom>
                <a:avLst/>
                <a:gdLst>
                  <a:gd name="connsiteX0" fmla="*/ 267843 w 267842"/>
                  <a:gd name="connsiteY0" fmla="*/ 461296 h 461295"/>
                  <a:gd name="connsiteX1" fmla="*/ 952 w 267842"/>
                  <a:gd name="connsiteY1" fmla="*/ 306133 h 461295"/>
                  <a:gd name="connsiteX2" fmla="*/ 0 w 267842"/>
                  <a:gd name="connsiteY2" fmla="*/ 0 h 461295"/>
                  <a:gd name="connsiteX3" fmla="*/ 266891 w 267842"/>
                  <a:gd name="connsiteY3" fmla="*/ 155067 h 461295"/>
                  <a:gd name="connsiteX4" fmla="*/ 267843 w 267842"/>
                  <a:gd name="connsiteY4" fmla="*/ 461296 h 4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42" h="461295">
                    <a:moveTo>
                      <a:pt x="267843" y="461296"/>
                    </a:moveTo>
                    <a:lnTo>
                      <a:pt x="952" y="306133"/>
                    </a:lnTo>
                    <a:lnTo>
                      <a:pt x="0" y="0"/>
                    </a:lnTo>
                    <a:lnTo>
                      <a:pt x="266891" y="155067"/>
                    </a:lnTo>
                    <a:lnTo>
                      <a:pt x="267843" y="461296"/>
                    </a:lnTo>
                    <a:close/>
                  </a:path>
                </a:pathLst>
              </a:custGeom>
              <a:solidFill>
                <a:schemeClr val="tx2"/>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4" name="Freeform: Shape 53">
                <a:extLst>
                  <a:ext uri="{FF2B5EF4-FFF2-40B4-BE49-F238E27FC236}">
                    <a16:creationId xmlns="" xmlns:a16="http://schemas.microsoft.com/office/drawing/2014/main" id="{2CD3DDBC-21B2-4AFA-96AE-D2DE08D0C2AC}"/>
                  </a:ext>
                </a:extLst>
              </p:cNvPr>
              <p:cNvSpPr/>
              <p:nvPr/>
            </p:nvSpPr>
            <p:spPr>
              <a:xfrm>
                <a:off x="5769322" y="2288380"/>
                <a:ext cx="1523533" cy="2637377"/>
              </a:xfrm>
              <a:custGeom>
                <a:avLst/>
                <a:gdLst>
                  <a:gd name="connsiteX0" fmla="*/ 1522353 w 1523533"/>
                  <a:gd name="connsiteY0" fmla="*/ -301 h 2637377"/>
                  <a:gd name="connsiteX1" fmla="*/ 1077916 w 1523533"/>
                  <a:gd name="connsiteY1" fmla="*/ 1498934 h 2637377"/>
                  <a:gd name="connsiteX2" fmla="*/ -314 w 1523533"/>
                  <a:gd name="connsiteY2" fmla="*/ 2637077 h 2637377"/>
                  <a:gd name="connsiteX3" fmla="*/ -1172 w 1523533"/>
                  <a:gd name="connsiteY3" fmla="*/ 2330943 h 2637377"/>
                  <a:gd name="connsiteX4" fmla="*/ 889035 w 1523533"/>
                  <a:gd name="connsiteY4" fmla="*/ 1391302 h 2637377"/>
                  <a:gd name="connsiteX5" fmla="*/ 1255939 w 1523533"/>
                  <a:gd name="connsiteY5" fmla="*/ 153052 h 263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3533" h="2637377">
                    <a:moveTo>
                      <a:pt x="1522353" y="-301"/>
                    </a:moveTo>
                    <a:cubicBezTo>
                      <a:pt x="1523782" y="483664"/>
                      <a:pt x="1353759" y="1021351"/>
                      <a:pt x="1077916" y="1498934"/>
                    </a:cubicBezTo>
                    <a:cubicBezTo>
                      <a:pt x="802072" y="1976518"/>
                      <a:pt x="420691" y="2394284"/>
                      <a:pt x="-314" y="2637077"/>
                    </a:cubicBezTo>
                    <a:lnTo>
                      <a:pt x="-1172" y="2330943"/>
                    </a:lnTo>
                    <a:cubicBezTo>
                      <a:pt x="346491" y="2130156"/>
                      <a:pt x="661292" y="1785541"/>
                      <a:pt x="889035" y="1391302"/>
                    </a:cubicBezTo>
                    <a:cubicBezTo>
                      <a:pt x="1116777" y="997062"/>
                      <a:pt x="1257082" y="553102"/>
                      <a:pt x="1255939" y="153052"/>
                    </a:cubicBezTo>
                    <a:close/>
                  </a:path>
                </a:pathLst>
              </a:custGeom>
              <a:solidFill>
                <a:schemeClr val="tx2"/>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5" name="Freeform: Shape 54">
                <a:extLst>
                  <a:ext uri="{FF2B5EF4-FFF2-40B4-BE49-F238E27FC236}">
                    <a16:creationId xmlns="" xmlns:a16="http://schemas.microsoft.com/office/drawing/2014/main" id="{8CA2B6D9-702D-4FC1-BC02-8647ADA35D67}"/>
                  </a:ext>
                </a:extLst>
              </p:cNvPr>
              <p:cNvSpPr/>
              <p:nvPr/>
            </p:nvSpPr>
            <p:spPr>
              <a:xfrm>
                <a:off x="6759543" y="2133313"/>
                <a:ext cx="533304" cy="308895"/>
              </a:xfrm>
              <a:custGeom>
                <a:avLst/>
                <a:gdLst>
                  <a:gd name="connsiteX0" fmla="*/ 266891 w 533304"/>
                  <a:gd name="connsiteY0" fmla="*/ 308896 h 308895"/>
                  <a:gd name="connsiteX1" fmla="*/ 0 w 533304"/>
                  <a:gd name="connsiteY1" fmla="*/ 153829 h 308895"/>
                  <a:gd name="connsiteX2" fmla="*/ 266414 w 533304"/>
                  <a:gd name="connsiteY2" fmla="*/ 0 h 308895"/>
                  <a:gd name="connsiteX3" fmla="*/ 533305 w 533304"/>
                  <a:gd name="connsiteY3" fmla="*/ 155067 h 308895"/>
                  <a:gd name="connsiteX4" fmla="*/ 266891 w 533304"/>
                  <a:gd name="connsiteY4" fmla="*/ 308896 h 308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304" h="308895">
                    <a:moveTo>
                      <a:pt x="266891" y="308896"/>
                    </a:moveTo>
                    <a:lnTo>
                      <a:pt x="0" y="153829"/>
                    </a:lnTo>
                    <a:lnTo>
                      <a:pt x="266414" y="0"/>
                    </a:lnTo>
                    <a:lnTo>
                      <a:pt x="533305" y="155067"/>
                    </a:lnTo>
                    <a:lnTo>
                      <a:pt x="266891" y="308896"/>
                    </a:lnTo>
                    <a:close/>
                  </a:path>
                </a:pathLst>
              </a:custGeom>
              <a:solidFill>
                <a:srgbClr val="490029"/>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6" name="Freeform: Shape 55">
                <a:extLst>
                  <a:ext uri="{FF2B5EF4-FFF2-40B4-BE49-F238E27FC236}">
                    <a16:creationId xmlns="" xmlns:a16="http://schemas.microsoft.com/office/drawing/2014/main" id="{F649CD03-20D5-4EEF-82B2-072F2E09AD39}"/>
                  </a:ext>
                </a:extLst>
              </p:cNvPr>
              <p:cNvSpPr/>
              <p:nvPr/>
            </p:nvSpPr>
            <p:spPr>
              <a:xfrm>
                <a:off x="5502434" y="2287047"/>
                <a:ext cx="1523810" cy="2332672"/>
              </a:xfrm>
              <a:custGeom>
                <a:avLst/>
                <a:gdLst>
                  <a:gd name="connsiteX0" fmla="*/ 1255938 w 1523810"/>
                  <a:gd name="connsiteY0" fmla="*/ -301 h 2332672"/>
                  <a:gd name="connsiteX1" fmla="*/ 1239840 w 1523810"/>
                  <a:gd name="connsiteY1" fmla="*/ 245635 h 2332672"/>
                  <a:gd name="connsiteX2" fmla="*/ 1209455 w 1523810"/>
                  <a:gd name="connsiteY2" fmla="*/ 422133 h 2332672"/>
                  <a:gd name="connsiteX3" fmla="*/ 1174023 w 1523810"/>
                  <a:gd name="connsiteY3" fmla="*/ 566151 h 2332672"/>
                  <a:gd name="connsiteX4" fmla="*/ 1134874 w 1523810"/>
                  <a:gd name="connsiteY4" fmla="*/ 694167 h 2332672"/>
                  <a:gd name="connsiteX5" fmla="*/ 1092107 w 1523810"/>
                  <a:gd name="connsiteY5" fmla="*/ 813134 h 2332672"/>
                  <a:gd name="connsiteX6" fmla="*/ 1045911 w 1523810"/>
                  <a:gd name="connsiteY6" fmla="*/ 926196 h 2332672"/>
                  <a:gd name="connsiteX7" fmla="*/ 995714 w 1523810"/>
                  <a:gd name="connsiteY7" fmla="*/ 1035733 h 2332672"/>
                  <a:gd name="connsiteX8" fmla="*/ 941231 w 1523810"/>
                  <a:gd name="connsiteY8" fmla="*/ 1143271 h 2332672"/>
                  <a:gd name="connsiteX9" fmla="*/ 889034 w 1523810"/>
                  <a:gd name="connsiteY9" fmla="*/ 1237568 h 2332672"/>
                  <a:gd name="connsiteX10" fmla="*/ 881891 w 1523810"/>
                  <a:gd name="connsiteY10" fmla="*/ 1249760 h 2332672"/>
                  <a:gd name="connsiteX11" fmla="*/ 816740 w 1523810"/>
                  <a:gd name="connsiteY11" fmla="*/ 1356345 h 2332672"/>
                  <a:gd name="connsiteX12" fmla="*/ 743492 w 1523810"/>
                  <a:gd name="connsiteY12" fmla="*/ 1465692 h 2332672"/>
                  <a:gd name="connsiteX13" fmla="*/ 659387 w 1523810"/>
                  <a:gd name="connsiteY13" fmla="*/ 1579992 h 2332672"/>
                  <a:gd name="connsiteX14" fmla="*/ 557659 w 1523810"/>
                  <a:gd name="connsiteY14" fmla="*/ 1703817 h 2332672"/>
                  <a:gd name="connsiteX15" fmla="*/ 420594 w 1523810"/>
                  <a:gd name="connsiteY15" fmla="*/ 1850121 h 2332672"/>
                  <a:gd name="connsiteX16" fmla="*/ -1172 w 1523810"/>
                  <a:gd name="connsiteY16" fmla="*/ 2177210 h 2332672"/>
                  <a:gd name="connsiteX17" fmla="*/ 265528 w 1523810"/>
                  <a:gd name="connsiteY17" fmla="*/ 2332372 h 2332672"/>
                  <a:gd name="connsiteX18" fmla="*/ 687294 w 1523810"/>
                  <a:gd name="connsiteY18" fmla="*/ 2005283 h 2332672"/>
                  <a:gd name="connsiteX19" fmla="*/ 824359 w 1523810"/>
                  <a:gd name="connsiteY19" fmla="*/ 1858979 h 2332672"/>
                  <a:gd name="connsiteX20" fmla="*/ 926087 w 1523810"/>
                  <a:gd name="connsiteY20" fmla="*/ 1735154 h 2332672"/>
                  <a:gd name="connsiteX21" fmla="*/ 1010192 w 1523810"/>
                  <a:gd name="connsiteY21" fmla="*/ 1620854 h 2332672"/>
                  <a:gd name="connsiteX22" fmla="*/ 1083440 w 1523810"/>
                  <a:gd name="connsiteY22" fmla="*/ 1511507 h 2332672"/>
                  <a:gd name="connsiteX23" fmla="*/ 1148591 w 1523810"/>
                  <a:gd name="connsiteY23" fmla="*/ 1404827 h 2332672"/>
                  <a:gd name="connsiteX24" fmla="*/ 1155734 w 1523810"/>
                  <a:gd name="connsiteY24" fmla="*/ 1392635 h 2332672"/>
                  <a:gd name="connsiteX25" fmla="*/ 1207931 w 1523810"/>
                  <a:gd name="connsiteY25" fmla="*/ 1298338 h 2332672"/>
                  <a:gd name="connsiteX26" fmla="*/ 1262414 w 1523810"/>
                  <a:gd name="connsiteY26" fmla="*/ 1190800 h 2332672"/>
                  <a:gd name="connsiteX27" fmla="*/ 1312611 w 1523810"/>
                  <a:gd name="connsiteY27" fmla="*/ 1081358 h 2332672"/>
                  <a:gd name="connsiteX28" fmla="*/ 1358807 w 1523810"/>
                  <a:gd name="connsiteY28" fmla="*/ 968296 h 2332672"/>
                  <a:gd name="connsiteX29" fmla="*/ 1401574 w 1523810"/>
                  <a:gd name="connsiteY29" fmla="*/ 849329 h 2332672"/>
                  <a:gd name="connsiteX30" fmla="*/ 1440723 w 1523810"/>
                  <a:gd name="connsiteY30" fmla="*/ 721218 h 2332672"/>
                  <a:gd name="connsiteX31" fmla="*/ 1476155 w 1523810"/>
                  <a:gd name="connsiteY31" fmla="*/ 577200 h 2332672"/>
                  <a:gd name="connsiteX32" fmla="*/ 1506540 w 1523810"/>
                  <a:gd name="connsiteY32" fmla="*/ 400702 h 2332672"/>
                  <a:gd name="connsiteX33" fmla="*/ 1522638 w 1523810"/>
                  <a:gd name="connsiteY33" fmla="*/ 154861 h 233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3810" h="2332672">
                    <a:moveTo>
                      <a:pt x="1255938" y="-301"/>
                    </a:moveTo>
                    <a:cubicBezTo>
                      <a:pt x="1255938" y="81938"/>
                      <a:pt x="1250603" y="164091"/>
                      <a:pt x="1239840" y="245635"/>
                    </a:cubicBezTo>
                    <a:cubicBezTo>
                      <a:pt x="1232220" y="304023"/>
                      <a:pt x="1222123" y="362982"/>
                      <a:pt x="1209455" y="422133"/>
                    </a:cubicBezTo>
                    <a:cubicBezTo>
                      <a:pt x="1199263" y="469948"/>
                      <a:pt x="1187452" y="517954"/>
                      <a:pt x="1174023" y="566151"/>
                    </a:cubicBezTo>
                    <a:cubicBezTo>
                      <a:pt x="1162117" y="608823"/>
                      <a:pt x="1149066" y="651876"/>
                      <a:pt x="1134874" y="694167"/>
                    </a:cubicBezTo>
                    <a:cubicBezTo>
                      <a:pt x="1121635" y="733981"/>
                      <a:pt x="1107348" y="773634"/>
                      <a:pt x="1092107" y="813134"/>
                    </a:cubicBezTo>
                    <a:cubicBezTo>
                      <a:pt x="1077534" y="851234"/>
                      <a:pt x="1062104" y="888924"/>
                      <a:pt x="1045911" y="926196"/>
                    </a:cubicBezTo>
                    <a:cubicBezTo>
                      <a:pt x="1029719" y="963467"/>
                      <a:pt x="1012955" y="999986"/>
                      <a:pt x="995714" y="1035733"/>
                    </a:cubicBezTo>
                    <a:cubicBezTo>
                      <a:pt x="978284" y="1071862"/>
                      <a:pt x="960186" y="1107714"/>
                      <a:pt x="941231" y="1143271"/>
                    </a:cubicBezTo>
                    <a:cubicBezTo>
                      <a:pt x="924372" y="1175017"/>
                      <a:pt x="907037" y="1206450"/>
                      <a:pt x="889034" y="1237568"/>
                    </a:cubicBezTo>
                    <a:lnTo>
                      <a:pt x="881891" y="1249760"/>
                    </a:lnTo>
                    <a:cubicBezTo>
                      <a:pt x="860935" y="1285764"/>
                      <a:pt x="839219" y="1321293"/>
                      <a:pt x="816740" y="1356345"/>
                    </a:cubicBezTo>
                    <a:cubicBezTo>
                      <a:pt x="793117" y="1393425"/>
                      <a:pt x="768734" y="1429878"/>
                      <a:pt x="743492" y="1465692"/>
                    </a:cubicBezTo>
                    <a:cubicBezTo>
                      <a:pt x="716251" y="1504554"/>
                      <a:pt x="688248" y="1542654"/>
                      <a:pt x="659387" y="1579992"/>
                    </a:cubicBezTo>
                    <a:cubicBezTo>
                      <a:pt x="626429" y="1622473"/>
                      <a:pt x="592712" y="1663907"/>
                      <a:pt x="557659" y="1703817"/>
                    </a:cubicBezTo>
                    <a:cubicBezTo>
                      <a:pt x="513178" y="1754614"/>
                      <a:pt x="467553" y="1803382"/>
                      <a:pt x="420594" y="1850121"/>
                    </a:cubicBezTo>
                    <a:cubicBezTo>
                      <a:pt x="294483" y="1976622"/>
                      <a:pt x="152751" y="2086541"/>
                      <a:pt x="-1172" y="2177210"/>
                    </a:cubicBezTo>
                    <a:lnTo>
                      <a:pt x="265528" y="2332372"/>
                    </a:lnTo>
                    <a:cubicBezTo>
                      <a:pt x="419451" y="2241665"/>
                      <a:pt x="561183" y="2131756"/>
                      <a:pt x="687294" y="2005283"/>
                    </a:cubicBezTo>
                    <a:cubicBezTo>
                      <a:pt x="734348" y="1958801"/>
                      <a:pt x="780068" y="1910033"/>
                      <a:pt x="824359" y="1858979"/>
                    </a:cubicBezTo>
                    <a:cubicBezTo>
                      <a:pt x="859221" y="1818908"/>
                      <a:pt x="893129" y="1777636"/>
                      <a:pt x="926087" y="1735154"/>
                    </a:cubicBezTo>
                    <a:cubicBezTo>
                      <a:pt x="954948" y="1697883"/>
                      <a:pt x="982951" y="1659783"/>
                      <a:pt x="1010192" y="1620854"/>
                    </a:cubicBezTo>
                    <a:cubicBezTo>
                      <a:pt x="1035624" y="1584974"/>
                      <a:pt x="1060008" y="1548530"/>
                      <a:pt x="1083440" y="1511507"/>
                    </a:cubicBezTo>
                    <a:cubicBezTo>
                      <a:pt x="1105919" y="1476331"/>
                      <a:pt x="1127635" y="1440765"/>
                      <a:pt x="1148591" y="1404827"/>
                    </a:cubicBezTo>
                    <a:lnTo>
                      <a:pt x="1155734" y="1392635"/>
                    </a:lnTo>
                    <a:cubicBezTo>
                      <a:pt x="1173641" y="1361517"/>
                      <a:pt x="1191072" y="1330084"/>
                      <a:pt x="1207931" y="1298338"/>
                    </a:cubicBezTo>
                    <a:cubicBezTo>
                      <a:pt x="1226981" y="1262780"/>
                      <a:pt x="1245174" y="1226929"/>
                      <a:pt x="1262414" y="1190800"/>
                    </a:cubicBezTo>
                    <a:cubicBezTo>
                      <a:pt x="1279941" y="1154605"/>
                      <a:pt x="1296704" y="1118029"/>
                      <a:pt x="1312611" y="1081358"/>
                    </a:cubicBezTo>
                    <a:cubicBezTo>
                      <a:pt x="1328518" y="1044687"/>
                      <a:pt x="1344329" y="1006111"/>
                      <a:pt x="1358807" y="968296"/>
                    </a:cubicBezTo>
                    <a:cubicBezTo>
                      <a:pt x="1374048" y="928739"/>
                      <a:pt x="1388335" y="889077"/>
                      <a:pt x="1401574" y="849329"/>
                    </a:cubicBezTo>
                    <a:cubicBezTo>
                      <a:pt x="1415766" y="806657"/>
                      <a:pt x="1428911" y="763604"/>
                      <a:pt x="1440723" y="721218"/>
                    </a:cubicBezTo>
                    <a:cubicBezTo>
                      <a:pt x="1454057" y="673088"/>
                      <a:pt x="1465868" y="625082"/>
                      <a:pt x="1476155" y="577200"/>
                    </a:cubicBezTo>
                    <a:cubicBezTo>
                      <a:pt x="1488823" y="518021"/>
                      <a:pt x="1499016" y="459185"/>
                      <a:pt x="1506540" y="400702"/>
                    </a:cubicBezTo>
                    <a:cubicBezTo>
                      <a:pt x="1517303" y="319196"/>
                      <a:pt x="1522733" y="237071"/>
                      <a:pt x="1522638" y="154861"/>
                    </a:cubicBezTo>
                    <a:close/>
                  </a:path>
                </a:pathLst>
              </a:custGeom>
              <a:solidFill>
                <a:schemeClr val="tx2">
                  <a:lumMod val="50000"/>
                </a:schemeClr>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7" name="Freeform: Shape 56">
                <a:extLst>
                  <a:ext uri="{FF2B5EF4-FFF2-40B4-BE49-F238E27FC236}">
                    <a16:creationId xmlns="" xmlns:a16="http://schemas.microsoft.com/office/drawing/2014/main" id="{DF106BE6-570D-4865-9095-BAF6EF0ABE8A}"/>
                  </a:ext>
                </a:extLst>
              </p:cNvPr>
              <p:cNvSpPr/>
              <p:nvPr/>
            </p:nvSpPr>
            <p:spPr>
              <a:xfrm>
                <a:off x="5501386" y="4108798"/>
                <a:ext cx="267747" cy="461391"/>
              </a:xfrm>
              <a:custGeom>
                <a:avLst/>
                <a:gdLst>
                  <a:gd name="connsiteX0" fmla="*/ 267748 w 267747"/>
                  <a:gd name="connsiteY0" fmla="*/ 461391 h 461391"/>
                  <a:gd name="connsiteX1" fmla="*/ 857 w 267747"/>
                  <a:gd name="connsiteY1" fmla="*/ 306324 h 461391"/>
                  <a:gd name="connsiteX2" fmla="*/ 0 w 267747"/>
                  <a:gd name="connsiteY2" fmla="*/ 0 h 461391"/>
                  <a:gd name="connsiteX3" fmla="*/ 266891 w 267747"/>
                  <a:gd name="connsiteY3" fmla="*/ 155162 h 461391"/>
                  <a:gd name="connsiteX4" fmla="*/ 267748 w 267747"/>
                  <a:gd name="connsiteY4" fmla="*/ 461391 h 46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47" h="461391">
                    <a:moveTo>
                      <a:pt x="267748" y="461391"/>
                    </a:moveTo>
                    <a:lnTo>
                      <a:pt x="857" y="306324"/>
                    </a:lnTo>
                    <a:lnTo>
                      <a:pt x="0" y="0"/>
                    </a:lnTo>
                    <a:lnTo>
                      <a:pt x="266891" y="155162"/>
                    </a:lnTo>
                    <a:lnTo>
                      <a:pt x="267748" y="461391"/>
                    </a:lnTo>
                    <a:close/>
                  </a:path>
                </a:pathLst>
              </a:custGeom>
              <a:solidFill>
                <a:schemeClr val="bg2"/>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8" name="Freeform: Shape 57">
                <a:extLst>
                  <a:ext uri="{FF2B5EF4-FFF2-40B4-BE49-F238E27FC236}">
                    <a16:creationId xmlns="" xmlns:a16="http://schemas.microsoft.com/office/drawing/2014/main" id="{A841877C-D40A-48E4-B4F9-C6699B61F7C9}"/>
                  </a:ext>
                </a:extLst>
              </p:cNvPr>
              <p:cNvSpPr/>
              <p:nvPr/>
            </p:nvSpPr>
            <p:spPr>
              <a:xfrm>
                <a:off x="5501385" y="1853945"/>
                <a:ext cx="1215200" cy="2410205"/>
              </a:xfrm>
              <a:custGeom>
                <a:avLst/>
                <a:gdLst>
                  <a:gd name="connsiteX0" fmla="*/ 933136 w 1215200"/>
                  <a:gd name="connsiteY0" fmla="*/ 154861 h 2410205"/>
                  <a:gd name="connsiteX1" fmla="*/ 666436 w 1215200"/>
                  <a:gd name="connsiteY1" fmla="*/ -301 h 2410205"/>
                  <a:gd name="connsiteX2" fmla="*/ 947804 w 1215200"/>
                  <a:gd name="connsiteY2" fmla="*/ 611490 h 2410205"/>
                  <a:gd name="connsiteX3" fmla="*/ 935613 w 1215200"/>
                  <a:gd name="connsiteY3" fmla="*/ 797037 h 2410205"/>
                  <a:gd name="connsiteX4" fmla="*/ 912753 w 1215200"/>
                  <a:gd name="connsiteY4" fmla="*/ 930387 h 2410205"/>
                  <a:gd name="connsiteX5" fmla="*/ 885987 w 1215200"/>
                  <a:gd name="connsiteY5" fmla="*/ 1039067 h 2410205"/>
                  <a:gd name="connsiteX6" fmla="*/ 856460 w 1215200"/>
                  <a:gd name="connsiteY6" fmla="*/ 1135651 h 2410205"/>
                  <a:gd name="connsiteX7" fmla="*/ 824170 w 1215200"/>
                  <a:gd name="connsiteY7" fmla="*/ 1225376 h 2410205"/>
                  <a:gd name="connsiteX8" fmla="*/ 789309 w 1215200"/>
                  <a:gd name="connsiteY8" fmla="*/ 1311101 h 2410205"/>
                  <a:gd name="connsiteX9" fmla="*/ 751209 w 1215200"/>
                  <a:gd name="connsiteY9" fmla="*/ 1393683 h 2410205"/>
                  <a:gd name="connsiteX10" fmla="*/ 710156 w 1215200"/>
                  <a:gd name="connsiteY10" fmla="*/ 1474740 h 2410205"/>
                  <a:gd name="connsiteX11" fmla="*/ 670531 w 1215200"/>
                  <a:gd name="connsiteY11" fmla="*/ 1546083 h 2410205"/>
                  <a:gd name="connsiteX12" fmla="*/ 665293 w 1215200"/>
                  <a:gd name="connsiteY12" fmla="*/ 1555131 h 2410205"/>
                  <a:gd name="connsiteX13" fmla="*/ 615953 w 1215200"/>
                  <a:gd name="connsiteY13" fmla="*/ 1635904 h 2410205"/>
                  <a:gd name="connsiteX14" fmla="*/ 560803 w 1215200"/>
                  <a:gd name="connsiteY14" fmla="*/ 1718390 h 2410205"/>
                  <a:gd name="connsiteX15" fmla="*/ 497368 w 1215200"/>
                  <a:gd name="connsiteY15" fmla="*/ 1804115 h 2410205"/>
                  <a:gd name="connsiteX16" fmla="*/ 420691 w 1215200"/>
                  <a:gd name="connsiteY16" fmla="*/ 1897555 h 2410205"/>
                  <a:gd name="connsiteX17" fmla="*/ 317249 w 1215200"/>
                  <a:gd name="connsiteY17" fmla="*/ 2007855 h 2410205"/>
                  <a:gd name="connsiteX18" fmla="*/ -1172 w 1215200"/>
                  <a:gd name="connsiteY18" fmla="*/ 2254838 h 2410205"/>
                  <a:gd name="connsiteX19" fmla="*/ 265528 w 1215200"/>
                  <a:gd name="connsiteY19" fmla="*/ 2409905 h 2410205"/>
                  <a:gd name="connsiteX20" fmla="*/ 583949 w 1215200"/>
                  <a:gd name="connsiteY20" fmla="*/ 2163017 h 2410205"/>
                  <a:gd name="connsiteX21" fmla="*/ 687391 w 1215200"/>
                  <a:gd name="connsiteY21" fmla="*/ 2052622 h 2410205"/>
                  <a:gd name="connsiteX22" fmla="*/ 763591 w 1215200"/>
                  <a:gd name="connsiteY22" fmla="*/ 1959182 h 2410205"/>
                  <a:gd name="connsiteX23" fmla="*/ 827028 w 1215200"/>
                  <a:gd name="connsiteY23" fmla="*/ 1873457 h 2410205"/>
                  <a:gd name="connsiteX24" fmla="*/ 882272 w 1215200"/>
                  <a:gd name="connsiteY24" fmla="*/ 1791066 h 2410205"/>
                  <a:gd name="connsiteX25" fmla="*/ 931517 w 1215200"/>
                  <a:gd name="connsiteY25" fmla="*/ 1710293 h 2410205"/>
                  <a:gd name="connsiteX26" fmla="*/ 936851 w 1215200"/>
                  <a:gd name="connsiteY26" fmla="*/ 1701245 h 2410205"/>
                  <a:gd name="connsiteX27" fmla="*/ 976379 w 1215200"/>
                  <a:gd name="connsiteY27" fmla="*/ 1629903 h 2410205"/>
                  <a:gd name="connsiteX28" fmla="*/ 1017432 w 1215200"/>
                  <a:gd name="connsiteY28" fmla="*/ 1548750 h 2410205"/>
                  <a:gd name="connsiteX29" fmla="*/ 1055532 w 1215200"/>
                  <a:gd name="connsiteY29" fmla="*/ 1466168 h 2410205"/>
                  <a:gd name="connsiteX30" fmla="*/ 1090490 w 1215200"/>
                  <a:gd name="connsiteY30" fmla="*/ 1380919 h 2410205"/>
                  <a:gd name="connsiteX31" fmla="*/ 1122684 w 1215200"/>
                  <a:gd name="connsiteY31" fmla="*/ 1291194 h 2410205"/>
                  <a:gd name="connsiteX32" fmla="*/ 1152211 w 1215200"/>
                  <a:gd name="connsiteY32" fmla="*/ 1194515 h 2410205"/>
                  <a:gd name="connsiteX33" fmla="*/ 1178976 w 1215200"/>
                  <a:gd name="connsiteY33" fmla="*/ 1085930 h 2410205"/>
                  <a:gd name="connsiteX34" fmla="*/ 1201836 w 1215200"/>
                  <a:gd name="connsiteY34" fmla="*/ 952580 h 2410205"/>
                  <a:gd name="connsiteX35" fmla="*/ 1214028 w 1215200"/>
                  <a:gd name="connsiteY35" fmla="*/ 766938 h 2410205"/>
                  <a:gd name="connsiteX36" fmla="*/ 933136 w 1215200"/>
                  <a:gd name="connsiteY36" fmla="*/ 154861 h 241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5200" h="2410205">
                    <a:moveTo>
                      <a:pt x="933136" y="154861"/>
                    </a:moveTo>
                    <a:lnTo>
                      <a:pt x="666436" y="-301"/>
                    </a:lnTo>
                    <a:cubicBezTo>
                      <a:pt x="839409" y="98187"/>
                      <a:pt x="946947" y="310023"/>
                      <a:pt x="947804" y="611490"/>
                    </a:cubicBezTo>
                    <a:cubicBezTo>
                      <a:pt x="947804" y="673536"/>
                      <a:pt x="943804" y="735524"/>
                      <a:pt x="935613" y="797037"/>
                    </a:cubicBezTo>
                    <a:cubicBezTo>
                      <a:pt x="929897" y="841138"/>
                      <a:pt x="922278" y="885619"/>
                      <a:pt x="912753" y="930387"/>
                    </a:cubicBezTo>
                    <a:cubicBezTo>
                      <a:pt x="905037" y="966582"/>
                      <a:pt x="896179" y="1002805"/>
                      <a:pt x="885987" y="1039067"/>
                    </a:cubicBezTo>
                    <a:cubicBezTo>
                      <a:pt x="877034" y="1071262"/>
                      <a:pt x="866937" y="1103551"/>
                      <a:pt x="856460" y="1135651"/>
                    </a:cubicBezTo>
                    <a:cubicBezTo>
                      <a:pt x="846459" y="1165626"/>
                      <a:pt x="835696" y="1195534"/>
                      <a:pt x="824170" y="1225376"/>
                    </a:cubicBezTo>
                    <a:cubicBezTo>
                      <a:pt x="813216" y="1253951"/>
                      <a:pt x="801595" y="1282526"/>
                      <a:pt x="789309" y="1311101"/>
                    </a:cubicBezTo>
                    <a:cubicBezTo>
                      <a:pt x="777021" y="1339676"/>
                      <a:pt x="764352" y="1367203"/>
                      <a:pt x="751209" y="1393683"/>
                    </a:cubicBezTo>
                    <a:cubicBezTo>
                      <a:pt x="738064" y="1420924"/>
                      <a:pt x="724348" y="1447947"/>
                      <a:pt x="710156" y="1474740"/>
                    </a:cubicBezTo>
                    <a:cubicBezTo>
                      <a:pt x="697488" y="1498744"/>
                      <a:pt x="684248" y="1522527"/>
                      <a:pt x="670531" y="1546083"/>
                    </a:cubicBezTo>
                    <a:cubicBezTo>
                      <a:pt x="668818" y="1549131"/>
                      <a:pt x="667103" y="1552179"/>
                      <a:pt x="665293" y="1555131"/>
                    </a:cubicBezTo>
                    <a:cubicBezTo>
                      <a:pt x="649386" y="1582497"/>
                      <a:pt x="632908" y="1609424"/>
                      <a:pt x="615953" y="1635904"/>
                    </a:cubicBezTo>
                    <a:cubicBezTo>
                      <a:pt x="598142" y="1663783"/>
                      <a:pt x="579759" y="1691273"/>
                      <a:pt x="560803" y="1718390"/>
                    </a:cubicBezTo>
                    <a:cubicBezTo>
                      <a:pt x="540230" y="1747660"/>
                      <a:pt x="519084" y="1776235"/>
                      <a:pt x="497368" y="1804115"/>
                    </a:cubicBezTo>
                    <a:cubicBezTo>
                      <a:pt x="472507" y="1835862"/>
                      <a:pt x="446885" y="1867008"/>
                      <a:pt x="420691" y="1897555"/>
                    </a:cubicBezTo>
                    <a:cubicBezTo>
                      <a:pt x="387258" y="1935655"/>
                      <a:pt x="352778" y="1972422"/>
                      <a:pt x="317249" y="2007855"/>
                    </a:cubicBezTo>
                    <a:cubicBezTo>
                      <a:pt x="221999" y="2103362"/>
                      <a:pt x="115034" y="2186363"/>
                      <a:pt x="-1172" y="2254838"/>
                    </a:cubicBezTo>
                    <a:lnTo>
                      <a:pt x="265528" y="2409905"/>
                    </a:lnTo>
                    <a:cubicBezTo>
                      <a:pt x="381734" y="2341459"/>
                      <a:pt x="488699" y="2258496"/>
                      <a:pt x="583949" y="2163017"/>
                    </a:cubicBezTo>
                    <a:cubicBezTo>
                      <a:pt x="619478" y="2127965"/>
                      <a:pt x="653958" y="2091008"/>
                      <a:pt x="687391" y="2052622"/>
                    </a:cubicBezTo>
                    <a:cubicBezTo>
                      <a:pt x="713680" y="2022428"/>
                      <a:pt x="739207" y="1991186"/>
                      <a:pt x="763591" y="1959182"/>
                    </a:cubicBezTo>
                    <a:cubicBezTo>
                      <a:pt x="785308" y="1931178"/>
                      <a:pt x="806453" y="1902032"/>
                      <a:pt x="827028" y="1873457"/>
                    </a:cubicBezTo>
                    <a:cubicBezTo>
                      <a:pt x="846078" y="1846530"/>
                      <a:pt x="864460" y="1819069"/>
                      <a:pt x="882272" y="1791066"/>
                    </a:cubicBezTo>
                    <a:cubicBezTo>
                      <a:pt x="899227" y="1764520"/>
                      <a:pt x="915609" y="1737602"/>
                      <a:pt x="931517" y="1710293"/>
                    </a:cubicBezTo>
                    <a:lnTo>
                      <a:pt x="936851" y="1701245"/>
                    </a:lnTo>
                    <a:cubicBezTo>
                      <a:pt x="950376" y="1677718"/>
                      <a:pt x="963616" y="1653620"/>
                      <a:pt x="976379" y="1629903"/>
                    </a:cubicBezTo>
                    <a:cubicBezTo>
                      <a:pt x="990571" y="1603042"/>
                      <a:pt x="1004288" y="1575991"/>
                      <a:pt x="1017432" y="1548750"/>
                    </a:cubicBezTo>
                    <a:cubicBezTo>
                      <a:pt x="1030577" y="1521508"/>
                      <a:pt x="1043245" y="1493981"/>
                      <a:pt x="1055532" y="1466168"/>
                    </a:cubicBezTo>
                    <a:cubicBezTo>
                      <a:pt x="1067820" y="1437907"/>
                      <a:pt x="1079440" y="1409494"/>
                      <a:pt x="1090490" y="1380919"/>
                    </a:cubicBezTo>
                    <a:cubicBezTo>
                      <a:pt x="1101919" y="1351135"/>
                      <a:pt x="1112682" y="1321226"/>
                      <a:pt x="1122684" y="1291194"/>
                    </a:cubicBezTo>
                    <a:cubicBezTo>
                      <a:pt x="1133352" y="1258999"/>
                      <a:pt x="1143162" y="1226776"/>
                      <a:pt x="1152211" y="1194515"/>
                    </a:cubicBezTo>
                    <a:cubicBezTo>
                      <a:pt x="1162307" y="1158320"/>
                      <a:pt x="1171261" y="1122030"/>
                      <a:pt x="1178976" y="1085930"/>
                    </a:cubicBezTo>
                    <a:cubicBezTo>
                      <a:pt x="1188501" y="1041258"/>
                      <a:pt x="1196121" y="996776"/>
                      <a:pt x="1201836" y="952580"/>
                    </a:cubicBezTo>
                    <a:cubicBezTo>
                      <a:pt x="1210028" y="891039"/>
                      <a:pt x="1214028" y="829022"/>
                      <a:pt x="1214028" y="766938"/>
                    </a:cubicBezTo>
                    <a:cubicBezTo>
                      <a:pt x="1213552" y="465186"/>
                      <a:pt x="1106015" y="253254"/>
                      <a:pt x="933136" y="154861"/>
                    </a:cubicBezTo>
                    <a:close/>
                  </a:path>
                </a:pathLst>
              </a:custGeom>
              <a:solidFill>
                <a:schemeClr val="bg2">
                  <a:lumMod val="75000"/>
                </a:schemeClr>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59" name="Freeform: Shape 58">
                <a:extLst>
                  <a:ext uri="{FF2B5EF4-FFF2-40B4-BE49-F238E27FC236}">
                    <a16:creationId xmlns="" xmlns:a16="http://schemas.microsoft.com/office/drawing/2014/main" id="{E7A63F71-87B2-4E43-B1D8-14768A0E7112}"/>
                  </a:ext>
                </a:extLst>
              </p:cNvPr>
              <p:cNvSpPr/>
              <p:nvPr/>
            </p:nvSpPr>
            <p:spPr>
              <a:xfrm>
                <a:off x="5500338" y="3753230"/>
                <a:ext cx="267747" cy="461391"/>
              </a:xfrm>
              <a:custGeom>
                <a:avLst/>
                <a:gdLst>
                  <a:gd name="connsiteX0" fmla="*/ 267748 w 267747"/>
                  <a:gd name="connsiteY0" fmla="*/ 461391 h 461391"/>
                  <a:gd name="connsiteX1" fmla="*/ 857 w 267747"/>
                  <a:gd name="connsiteY1" fmla="*/ 306229 h 461391"/>
                  <a:gd name="connsiteX2" fmla="*/ 0 w 267747"/>
                  <a:gd name="connsiteY2" fmla="*/ 0 h 461391"/>
                  <a:gd name="connsiteX3" fmla="*/ 266891 w 267747"/>
                  <a:gd name="connsiteY3" fmla="*/ 155067 h 461391"/>
                  <a:gd name="connsiteX4" fmla="*/ 267748 w 267747"/>
                  <a:gd name="connsiteY4" fmla="*/ 461391 h 46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47" h="461391">
                    <a:moveTo>
                      <a:pt x="267748" y="461391"/>
                    </a:moveTo>
                    <a:lnTo>
                      <a:pt x="857" y="306229"/>
                    </a:lnTo>
                    <a:lnTo>
                      <a:pt x="0" y="0"/>
                    </a:lnTo>
                    <a:lnTo>
                      <a:pt x="266891" y="155067"/>
                    </a:lnTo>
                    <a:lnTo>
                      <a:pt x="267748" y="461391"/>
                    </a:lnTo>
                    <a:close/>
                  </a:path>
                </a:pathLst>
              </a:custGeom>
              <a:solidFill>
                <a:schemeClr val="bg2">
                  <a:lumMod val="60000"/>
                  <a:lumOff val="40000"/>
                </a:schemeClr>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60" name="Freeform: Shape 59">
                <a:extLst>
                  <a:ext uri="{FF2B5EF4-FFF2-40B4-BE49-F238E27FC236}">
                    <a16:creationId xmlns="" xmlns:a16="http://schemas.microsoft.com/office/drawing/2014/main" id="{BD50D08B-89AD-467F-9BB0-FF39CCD47250}"/>
                  </a:ext>
                </a:extLst>
              </p:cNvPr>
              <p:cNvSpPr/>
              <p:nvPr/>
            </p:nvSpPr>
            <p:spPr>
              <a:xfrm>
                <a:off x="5500719" y="2231516"/>
                <a:ext cx="906779" cy="1676781"/>
              </a:xfrm>
              <a:custGeom>
                <a:avLst/>
                <a:gdLst>
                  <a:gd name="connsiteX0" fmla="*/ 715680 w 906779"/>
                  <a:gd name="connsiteY0" fmla="*/ 154861 h 1676781"/>
                  <a:gd name="connsiteX1" fmla="*/ 448980 w 906779"/>
                  <a:gd name="connsiteY1" fmla="*/ -301 h 1676781"/>
                  <a:gd name="connsiteX2" fmla="*/ 638812 w 906779"/>
                  <a:gd name="connsiteY2" fmla="*/ 412703 h 1676781"/>
                  <a:gd name="connsiteX3" fmla="*/ 630621 w 906779"/>
                  <a:gd name="connsiteY3" fmla="*/ 538052 h 1676781"/>
                  <a:gd name="connsiteX4" fmla="*/ 615095 w 906779"/>
                  <a:gd name="connsiteY4" fmla="*/ 627873 h 1676781"/>
                  <a:gd name="connsiteX5" fmla="*/ 597094 w 906779"/>
                  <a:gd name="connsiteY5" fmla="*/ 701216 h 1676781"/>
                  <a:gd name="connsiteX6" fmla="*/ 577091 w 906779"/>
                  <a:gd name="connsiteY6" fmla="*/ 766366 h 1676781"/>
                  <a:gd name="connsiteX7" fmla="*/ 555469 w 906779"/>
                  <a:gd name="connsiteY7" fmla="*/ 826850 h 1676781"/>
                  <a:gd name="connsiteX8" fmla="*/ 531942 w 906779"/>
                  <a:gd name="connsiteY8" fmla="*/ 884000 h 1676781"/>
                  <a:gd name="connsiteX9" fmla="*/ 506416 w 906779"/>
                  <a:gd name="connsiteY9" fmla="*/ 939626 h 1676781"/>
                  <a:gd name="connsiteX10" fmla="*/ 478793 w 906779"/>
                  <a:gd name="connsiteY10" fmla="*/ 994300 h 1676781"/>
                  <a:gd name="connsiteX11" fmla="*/ 451932 w 906779"/>
                  <a:gd name="connsiteY11" fmla="*/ 1042591 h 1676781"/>
                  <a:gd name="connsiteX12" fmla="*/ 448503 w 906779"/>
                  <a:gd name="connsiteY12" fmla="*/ 1048497 h 1676781"/>
                  <a:gd name="connsiteX13" fmla="*/ 414975 w 906779"/>
                  <a:gd name="connsiteY13" fmla="*/ 1103456 h 1676781"/>
                  <a:gd name="connsiteX14" fmla="*/ 377733 w 906779"/>
                  <a:gd name="connsiteY14" fmla="*/ 1158987 h 1676781"/>
                  <a:gd name="connsiteX15" fmla="*/ 335061 w 906779"/>
                  <a:gd name="connsiteY15" fmla="*/ 1216994 h 1676781"/>
                  <a:gd name="connsiteX16" fmla="*/ 283340 w 906779"/>
                  <a:gd name="connsiteY16" fmla="*/ 1279954 h 1676781"/>
                  <a:gd name="connsiteX17" fmla="*/ 213617 w 906779"/>
                  <a:gd name="connsiteY17" fmla="*/ 1354440 h 1676781"/>
                  <a:gd name="connsiteX18" fmla="*/ -1172 w 906779"/>
                  <a:gd name="connsiteY18" fmla="*/ 1521318 h 1676781"/>
                  <a:gd name="connsiteX19" fmla="*/ 265528 w 906779"/>
                  <a:gd name="connsiteY19" fmla="*/ 1676480 h 1676781"/>
                  <a:gd name="connsiteX20" fmla="*/ 480413 w 906779"/>
                  <a:gd name="connsiteY20" fmla="*/ 1509793 h 1676781"/>
                  <a:gd name="connsiteX21" fmla="*/ 550135 w 906779"/>
                  <a:gd name="connsiteY21" fmla="*/ 1435402 h 1676781"/>
                  <a:gd name="connsiteX22" fmla="*/ 601857 w 906779"/>
                  <a:gd name="connsiteY22" fmla="*/ 1372347 h 1676781"/>
                  <a:gd name="connsiteX23" fmla="*/ 644624 w 906779"/>
                  <a:gd name="connsiteY23" fmla="*/ 1314435 h 1676781"/>
                  <a:gd name="connsiteX24" fmla="*/ 681770 w 906779"/>
                  <a:gd name="connsiteY24" fmla="*/ 1258904 h 1676781"/>
                  <a:gd name="connsiteX25" fmla="*/ 715298 w 906779"/>
                  <a:gd name="connsiteY25" fmla="*/ 1203945 h 1676781"/>
                  <a:gd name="connsiteX26" fmla="*/ 718727 w 906779"/>
                  <a:gd name="connsiteY26" fmla="*/ 1198039 h 1676781"/>
                  <a:gd name="connsiteX27" fmla="*/ 745588 w 906779"/>
                  <a:gd name="connsiteY27" fmla="*/ 1149652 h 1676781"/>
                  <a:gd name="connsiteX28" fmla="*/ 773211 w 906779"/>
                  <a:gd name="connsiteY28" fmla="*/ 1095074 h 1676781"/>
                  <a:gd name="connsiteX29" fmla="*/ 798738 w 906779"/>
                  <a:gd name="connsiteY29" fmla="*/ 1039353 h 1676781"/>
                  <a:gd name="connsiteX30" fmla="*/ 822264 w 906779"/>
                  <a:gd name="connsiteY30" fmla="*/ 982203 h 1676781"/>
                  <a:gd name="connsiteX31" fmla="*/ 843981 w 906779"/>
                  <a:gd name="connsiteY31" fmla="*/ 921719 h 1676781"/>
                  <a:gd name="connsiteX32" fmla="*/ 863888 w 906779"/>
                  <a:gd name="connsiteY32" fmla="*/ 856568 h 1676781"/>
                  <a:gd name="connsiteX33" fmla="*/ 881891 w 906779"/>
                  <a:gd name="connsiteY33" fmla="*/ 783321 h 1676781"/>
                  <a:gd name="connsiteX34" fmla="*/ 897416 w 906779"/>
                  <a:gd name="connsiteY34" fmla="*/ 693405 h 1676781"/>
                  <a:gd name="connsiteX35" fmla="*/ 905608 w 906779"/>
                  <a:gd name="connsiteY35" fmla="*/ 568056 h 1676781"/>
                  <a:gd name="connsiteX36" fmla="*/ 715680 w 906779"/>
                  <a:gd name="connsiteY36" fmla="*/ 154861 h 167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06779" h="1676781">
                    <a:moveTo>
                      <a:pt x="715680" y="154861"/>
                    </a:moveTo>
                    <a:lnTo>
                      <a:pt x="448980" y="-301"/>
                    </a:lnTo>
                    <a:cubicBezTo>
                      <a:pt x="565756" y="66374"/>
                      <a:pt x="638241" y="209249"/>
                      <a:pt x="638812" y="412703"/>
                    </a:cubicBezTo>
                    <a:cubicBezTo>
                      <a:pt x="638812" y="454623"/>
                      <a:pt x="636051" y="496485"/>
                      <a:pt x="630621" y="538052"/>
                    </a:cubicBezTo>
                    <a:cubicBezTo>
                      <a:pt x="626717" y="567770"/>
                      <a:pt x="621096" y="597774"/>
                      <a:pt x="615095" y="627873"/>
                    </a:cubicBezTo>
                    <a:cubicBezTo>
                      <a:pt x="609857" y="652257"/>
                      <a:pt x="603856" y="676707"/>
                      <a:pt x="597094" y="701216"/>
                    </a:cubicBezTo>
                    <a:cubicBezTo>
                      <a:pt x="590712" y="722933"/>
                      <a:pt x="584044" y="744650"/>
                      <a:pt x="577091" y="766366"/>
                    </a:cubicBezTo>
                    <a:cubicBezTo>
                      <a:pt x="570424" y="786559"/>
                      <a:pt x="563184" y="806724"/>
                      <a:pt x="555469" y="826850"/>
                    </a:cubicBezTo>
                    <a:cubicBezTo>
                      <a:pt x="547754" y="846976"/>
                      <a:pt x="539849" y="866026"/>
                      <a:pt x="531942" y="884000"/>
                    </a:cubicBezTo>
                    <a:cubicBezTo>
                      <a:pt x="523846" y="902669"/>
                      <a:pt x="515273" y="921214"/>
                      <a:pt x="506416" y="939626"/>
                    </a:cubicBezTo>
                    <a:cubicBezTo>
                      <a:pt x="497557" y="958009"/>
                      <a:pt x="488413" y="976202"/>
                      <a:pt x="478793" y="994300"/>
                    </a:cubicBezTo>
                    <a:cubicBezTo>
                      <a:pt x="470125" y="1010492"/>
                      <a:pt x="461172" y="1026685"/>
                      <a:pt x="451932" y="1042591"/>
                    </a:cubicBezTo>
                    <a:lnTo>
                      <a:pt x="448503" y="1048497"/>
                    </a:lnTo>
                    <a:cubicBezTo>
                      <a:pt x="437740" y="1067071"/>
                      <a:pt x="426501" y="1085359"/>
                      <a:pt x="414975" y="1103456"/>
                    </a:cubicBezTo>
                    <a:cubicBezTo>
                      <a:pt x="403450" y="1121554"/>
                      <a:pt x="390591" y="1140794"/>
                      <a:pt x="377733" y="1158987"/>
                    </a:cubicBezTo>
                    <a:cubicBezTo>
                      <a:pt x="363921" y="1178799"/>
                      <a:pt x="349158" y="1198135"/>
                      <a:pt x="335061" y="1216994"/>
                    </a:cubicBezTo>
                    <a:cubicBezTo>
                      <a:pt x="318297" y="1238587"/>
                      <a:pt x="301056" y="1259571"/>
                      <a:pt x="283340" y="1279954"/>
                    </a:cubicBezTo>
                    <a:cubicBezTo>
                      <a:pt x="260766" y="1305862"/>
                      <a:pt x="237525" y="1330694"/>
                      <a:pt x="213617" y="1354440"/>
                    </a:cubicBezTo>
                    <a:cubicBezTo>
                      <a:pt x="149324" y="1418914"/>
                      <a:pt x="77219" y="1474988"/>
                      <a:pt x="-1172" y="1521318"/>
                    </a:cubicBezTo>
                    <a:lnTo>
                      <a:pt x="265528" y="1676480"/>
                    </a:lnTo>
                    <a:cubicBezTo>
                      <a:pt x="343919" y="1630265"/>
                      <a:pt x="416119" y="1574258"/>
                      <a:pt x="480413" y="1509793"/>
                    </a:cubicBezTo>
                    <a:cubicBezTo>
                      <a:pt x="504319" y="1486171"/>
                      <a:pt x="528038" y="1461310"/>
                      <a:pt x="550135" y="1435402"/>
                    </a:cubicBezTo>
                    <a:cubicBezTo>
                      <a:pt x="567852" y="1415019"/>
                      <a:pt x="585092" y="1393997"/>
                      <a:pt x="601857" y="1372347"/>
                    </a:cubicBezTo>
                    <a:cubicBezTo>
                      <a:pt x="616524" y="1353297"/>
                      <a:pt x="630432" y="1334247"/>
                      <a:pt x="644624" y="1314435"/>
                    </a:cubicBezTo>
                    <a:cubicBezTo>
                      <a:pt x="657387" y="1296242"/>
                      <a:pt x="669769" y="1277668"/>
                      <a:pt x="681770" y="1258904"/>
                    </a:cubicBezTo>
                    <a:cubicBezTo>
                      <a:pt x="693772" y="1240140"/>
                      <a:pt x="704535" y="1222424"/>
                      <a:pt x="715298" y="1203945"/>
                    </a:cubicBezTo>
                    <a:lnTo>
                      <a:pt x="718727" y="1198039"/>
                    </a:lnTo>
                    <a:cubicBezTo>
                      <a:pt x="727967" y="1182037"/>
                      <a:pt x="736920" y="1165912"/>
                      <a:pt x="745588" y="1149652"/>
                    </a:cubicBezTo>
                    <a:cubicBezTo>
                      <a:pt x="755209" y="1131555"/>
                      <a:pt x="764448" y="1113362"/>
                      <a:pt x="773211" y="1095074"/>
                    </a:cubicBezTo>
                    <a:cubicBezTo>
                      <a:pt x="781973" y="1076786"/>
                      <a:pt x="790451" y="1058212"/>
                      <a:pt x="798738" y="1039353"/>
                    </a:cubicBezTo>
                    <a:cubicBezTo>
                      <a:pt x="807024" y="1020303"/>
                      <a:pt x="814835" y="1001253"/>
                      <a:pt x="822264" y="982203"/>
                    </a:cubicBezTo>
                    <a:cubicBezTo>
                      <a:pt x="829980" y="962105"/>
                      <a:pt x="837219" y="942008"/>
                      <a:pt x="843981" y="921719"/>
                    </a:cubicBezTo>
                    <a:cubicBezTo>
                      <a:pt x="850744" y="901431"/>
                      <a:pt x="857793" y="878285"/>
                      <a:pt x="863888" y="856568"/>
                    </a:cubicBezTo>
                    <a:cubicBezTo>
                      <a:pt x="870652" y="832184"/>
                      <a:pt x="876653" y="807705"/>
                      <a:pt x="881891" y="783321"/>
                    </a:cubicBezTo>
                    <a:cubicBezTo>
                      <a:pt x="888273" y="753222"/>
                      <a:pt x="893417" y="723247"/>
                      <a:pt x="897416" y="693405"/>
                    </a:cubicBezTo>
                    <a:cubicBezTo>
                      <a:pt x="902846" y="651838"/>
                      <a:pt x="905608" y="609975"/>
                      <a:pt x="905608" y="568056"/>
                    </a:cubicBezTo>
                    <a:cubicBezTo>
                      <a:pt x="904941" y="364316"/>
                      <a:pt x="832456" y="220965"/>
                      <a:pt x="715680" y="154861"/>
                    </a:cubicBezTo>
                    <a:close/>
                  </a:path>
                </a:pathLst>
              </a:custGeom>
              <a:solidFill>
                <a:srgbClr val="F14D97"/>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61" name="Freeform: Shape 60">
                <a:extLst>
                  <a:ext uri="{FF2B5EF4-FFF2-40B4-BE49-F238E27FC236}">
                    <a16:creationId xmlns="" xmlns:a16="http://schemas.microsoft.com/office/drawing/2014/main" id="{EC31F18A-3D1E-4924-A07C-B41A2CBCBE90}"/>
                  </a:ext>
                </a:extLst>
              </p:cNvPr>
              <p:cNvSpPr/>
              <p:nvPr/>
            </p:nvSpPr>
            <p:spPr>
              <a:xfrm>
                <a:off x="5499385" y="3397566"/>
                <a:ext cx="267747" cy="461391"/>
              </a:xfrm>
              <a:custGeom>
                <a:avLst/>
                <a:gdLst>
                  <a:gd name="connsiteX0" fmla="*/ 267748 w 267747"/>
                  <a:gd name="connsiteY0" fmla="*/ 461391 h 461391"/>
                  <a:gd name="connsiteX1" fmla="*/ 857 w 267747"/>
                  <a:gd name="connsiteY1" fmla="*/ 306324 h 461391"/>
                  <a:gd name="connsiteX2" fmla="*/ 0 w 267747"/>
                  <a:gd name="connsiteY2" fmla="*/ 0 h 461391"/>
                  <a:gd name="connsiteX3" fmla="*/ 266891 w 267747"/>
                  <a:gd name="connsiteY3" fmla="*/ 155162 h 461391"/>
                  <a:gd name="connsiteX4" fmla="*/ 267748 w 267747"/>
                  <a:gd name="connsiteY4" fmla="*/ 461391 h 46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47" h="461391">
                    <a:moveTo>
                      <a:pt x="267748" y="461391"/>
                    </a:moveTo>
                    <a:lnTo>
                      <a:pt x="857" y="306324"/>
                    </a:lnTo>
                    <a:lnTo>
                      <a:pt x="0" y="0"/>
                    </a:lnTo>
                    <a:lnTo>
                      <a:pt x="266891" y="155162"/>
                    </a:lnTo>
                    <a:lnTo>
                      <a:pt x="267748" y="461391"/>
                    </a:lnTo>
                    <a:close/>
                  </a:path>
                </a:pathLst>
              </a:custGeom>
              <a:solidFill>
                <a:schemeClr val="bg2">
                  <a:lumMod val="40000"/>
                  <a:lumOff val="60000"/>
                </a:schemeClr>
              </a:solidFill>
              <a:ln w="9525" cap="flat">
                <a:noFill/>
                <a:prstDash val="solid"/>
                <a:miter/>
              </a:ln>
            </p:spPr>
            <p:txBody>
              <a:bodyPr rtlCol="0" anchor="ctr"/>
              <a:lstStyle/>
              <a:p>
                <a:pPr>
                  <a:buClr>
                    <a:srgbClr val="FF0000"/>
                  </a:buClr>
                  <a:defRPr/>
                </a:pPr>
                <a:endParaRPr lang="en-US" dirty="0">
                  <a:solidFill>
                    <a:srgbClr val="4D4D4F"/>
                  </a:solidFill>
                </a:endParaRPr>
              </a:p>
            </p:txBody>
          </p:sp>
          <p:sp>
            <p:nvSpPr>
              <p:cNvPr id="62" name="Freeform: Shape 61">
                <a:extLst>
                  <a:ext uri="{FF2B5EF4-FFF2-40B4-BE49-F238E27FC236}">
                    <a16:creationId xmlns="" xmlns:a16="http://schemas.microsoft.com/office/drawing/2014/main" id="{71A7911B-C970-477C-85BD-B68250F2C099}"/>
                  </a:ext>
                </a:extLst>
              </p:cNvPr>
              <p:cNvSpPr/>
              <p:nvPr/>
            </p:nvSpPr>
            <p:spPr>
              <a:xfrm>
                <a:off x="5499766" y="2609182"/>
                <a:ext cx="598264" cy="943641"/>
              </a:xfrm>
              <a:custGeom>
                <a:avLst/>
                <a:gdLst>
                  <a:gd name="connsiteX0" fmla="*/ 498700 w 598264"/>
                  <a:gd name="connsiteY0" fmla="*/ 154766 h 943641"/>
                  <a:gd name="connsiteX1" fmla="*/ 232000 w 598264"/>
                  <a:gd name="connsiteY1" fmla="*/ -301 h 943641"/>
                  <a:gd name="connsiteX2" fmla="*/ 330202 w 598264"/>
                  <a:gd name="connsiteY2" fmla="*/ 213630 h 943641"/>
                  <a:gd name="connsiteX3" fmla="*/ 326012 w 598264"/>
                  <a:gd name="connsiteY3" fmla="*/ 278591 h 943641"/>
                  <a:gd name="connsiteX4" fmla="*/ 318011 w 598264"/>
                  <a:gd name="connsiteY4" fmla="*/ 325168 h 943641"/>
                  <a:gd name="connsiteX5" fmla="*/ 308486 w 598264"/>
                  <a:gd name="connsiteY5" fmla="*/ 363268 h 943641"/>
                  <a:gd name="connsiteX6" fmla="*/ 298198 w 598264"/>
                  <a:gd name="connsiteY6" fmla="*/ 397082 h 943641"/>
                  <a:gd name="connsiteX7" fmla="*/ 286959 w 598264"/>
                  <a:gd name="connsiteY7" fmla="*/ 428419 h 943641"/>
                  <a:gd name="connsiteX8" fmla="*/ 274767 w 598264"/>
                  <a:gd name="connsiteY8" fmla="*/ 458137 h 943641"/>
                  <a:gd name="connsiteX9" fmla="*/ 261527 w 598264"/>
                  <a:gd name="connsiteY9" fmla="*/ 486712 h 943641"/>
                  <a:gd name="connsiteX10" fmla="*/ 247240 w 598264"/>
                  <a:gd name="connsiteY10" fmla="*/ 515287 h 943641"/>
                  <a:gd name="connsiteX11" fmla="*/ 233429 w 598264"/>
                  <a:gd name="connsiteY11" fmla="*/ 540243 h 943641"/>
                  <a:gd name="connsiteX12" fmla="*/ 231619 w 598264"/>
                  <a:gd name="connsiteY12" fmla="*/ 543386 h 943641"/>
                  <a:gd name="connsiteX13" fmla="*/ 214379 w 598264"/>
                  <a:gd name="connsiteY13" fmla="*/ 571961 h 943641"/>
                  <a:gd name="connsiteX14" fmla="*/ 195329 w 598264"/>
                  <a:gd name="connsiteY14" fmla="*/ 600536 h 943641"/>
                  <a:gd name="connsiteX15" fmla="*/ 173135 w 598264"/>
                  <a:gd name="connsiteY15" fmla="*/ 630635 h 943641"/>
                  <a:gd name="connsiteX16" fmla="*/ 146275 w 598264"/>
                  <a:gd name="connsiteY16" fmla="*/ 663306 h 943641"/>
                  <a:gd name="connsiteX17" fmla="*/ 110080 w 598264"/>
                  <a:gd name="connsiteY17" fmla="*/ 701882 h 943641"/>
                  <a:gd name="connsiteX18" fmla="*/ -1172 w 598264"/>
                  <a:gd name="connsiteY18" fmla="*/ 788274 h 943641"/>
                  <a:gd name="connsiteX19" fmla="*/ 265528 w 598264"/>
                  <a:gd name="connsiteY19" fmla="*/ 943341 h 943641"/>
                  <a:gd name="connsiteX20" fmla="*/ 376780 w 598264"/>
                  <a:gd name="connsiteY20" fmla="*/ 857044 h 943641"/>
                  <a:gd name="connsiteX21" fmla="*/ 413070 w 598264"/>
                  <a:gd name="connsiteY21" fmla="*/ 818373 h 943641"/>
                  <a:gd name="connsiteX22" fmla="*/ 439835 w 598264"/>
                  <a:gd name="connsiteY22" fmla="*/ 785702 h 943641"/>
                  <a:gd name="connsiteX23" fmla="*/ 462029 w 598264"/>
                  <a:gd name="connsiteY23" fmla="*/ 755603 h 943641"/>
                  <a:gd name="connsiteX24" fmla="*/ 481079 w 598264"/>
                  <a:gd name="connsiteY24" fmla="*/ 727028 h 943641"/>
                  <a:gd name="connsiteX25" fmla="*/ 498319 w 598264"/>
                  <a:gd name="connsiteY25" fmla="*/ 698453 h 943641"/>
                  <a:gd name="connsiteX26" fmla="*/ 500129 w 598264"/>
                  <a:gd name="connsiteY26" fmla="*/ 695310 h 943641"/>
                  <a:gd name="connsiteX27" fmla="*/ 513940 w 598264"/>
                  <a:gd name="connsiteY27" fmla="*/ 670449 h 943641"/>
                  <a:gd name="connsiteX28" fmla="*/ 528323 w 598264"/>
                  <a:gd name="connsiteY28" fmla="*/ 641874 h 943641"/>
                  <a:gd name="connsiteX29" fmla="*/ 541467 w 598264"/>
                  <a:gd name="connsiteY29" fmla="*/ 613299 h 943641"/>
                  <a:gd name="connsiteX30" fmla="*/ 553659 w 598264"/>
                  <a:gd name="connsiteY30" fmla="*/ 583486 h 943641"/>
                  <a:gd name="connsiteX31" fmla="*/ 564898 w 598264"/>
                  <a:gd name="connsiteY31" fmla="*/ 552149 h 943641"/>
                  <a:gd name="connsiteX32" fmla="*/ 575281 w 598264"/>
                  <a:gd name="connsiteY32" fmla="*/ 518430 h 943641"/>
                  <a:gd name="connsiteX33" fmla="*/ 584806 w 598264"/>
                  <a:gd name="connsiteY33" fmla="*/ 480330 h 943641"/>
                  <a:gd name="connsiteX34" fmla="*/ 592807 w 598264"/>
                  <a:gd name="connsiteY34" fmla="*/ 433753 h 943641"/>
                  <a:gd name="connsiteX35" fmla="*/ 597093 w 598264"/>
                  <a:gd name="connsiteY35" fmla="*/ 368793 h 943641"/>
                  <a:gd name="connsiteX36" fmla="*/ 498700 w 598264"/>
                  <a:gd name="connsiteY36" fmla="*/ 154766 h 94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98264" h="943641">
                    <a:moveTo>
                      <a:pt x="498700" y="154766"/>
                    </a:moveTo>
                    <a:lnTo>
                      <a:pt x="232000" y="-301"/>
                    </a:lnTo>
                    <a:cubicBezTo>
                      <a:pt x="292484" y="34179"/>
                      <a:pt x="329917" y="108189"/>
                      <a:pt x="330202" y="213630"/>
                    </a:cubicBezTo>
                    <a:cubicBezTo>
                      <a:pt x="330297" y="235357"/>
                      <a:pt x="328870" y="257055"/>
                      <a:pt x="326012" y="278591"/>
                    </a:cubicBezTo>
                    <a:cubicBezTo>
                      <a:pt x="324012" y="294021"/>
                      <a:pt x="321345" y="309642"/>
                      <a:pt x="318011" y="325168"/>
                    </a:cubicBezTo>
                    <a:cubicBezTo>
                      <a:pt x="315248" y="337865"/>
                      <a:pt x="312010" y="350571"/>
                      <a:pt x="308486" y="363268"/>
                    </a:cubicBezTo>
                    <a:cubicBezTo>
                      <a:pt x="305437" y="374508"/>
                      <a:pt x="301913" y="385842"/>
                      <a:pt x="298198" y="397082"/>
                    </a:cubicBezTo>
                    <a:cubicBezTo>
                      <a:pt x="294483" y="408321"/>
                      <a:pt x="290959" y="417942"/>
                      <a:pt x="286959" y="428419"/>
                    </a:cubicBezTo>
                    <a:cubicBezTo>
                      <a:pt x="282959" y="438897"/>
                      <a:pt x="279053" y="448326"/>
                      <a:pt x="274767" y="458137"/>
                    </a:cubicBezTo>
                    <a:cubicBezTo>
                      <a:pt x="270481" y="467948"/>
                      <a:pt x="266194" y="477187"/>
                      <a:pt x="261527" y="486712"/>
                    </a:cubicBezTo>
                    <a:cubicBezTo>
                      <a:pt x="256860" y="496237"/>
                      <a:pt x="252002" y="505762"/>
                      <a:pt x="247240" y="515287"/>
                    </a:cubicBezTo>
                    <a:cubicBezTo>
                      <a:pt x="242477" y="524812"/>
                      <a:pt x="237715" y="531956"/>
                      <a:pt x="233429" y="540243"/>
                    </a:cubicBezTo>
                    <a:lnTo>
                      <a:pt x="231619" y="543386"/>
                    </a:lnTo>
                    <a:cubicBezTo>
                      <a:pt x="225999" y="552911"/>
                      <a:pt x="220284" y="562436"/>
                      <a:pt x="214379" y="571961"/>
                    </a:cubicBezTo>
                    <a:cubicBezTo>
                      <a:pt x="208474" y="581486"/>
                      <a:pt x="201710" y="591011"/>
                      <a:pt x="195329" y="600536"/>
                    </a:cubicBezTo>
                    <a:cubicBezTo>
                      <a:pt x="188947" y="610061"/>
                      <a:pt x="180755" y="620824"/>
                      <a:pt x="173135" y="630635"/>
                    </a:cubicBezTo>
                    <a:cubicBezTo>
                      <a:pt x="165516" y="640446"/>
                      <a:pt x="155514" y="652733"/>
                      <a:pt x="146275" y="663306"/>
                    </a:cubicBezTo>
                    <a:cubicBezTo>
                      <a:pt x="134655" y="676736"/>
                      <a:pt x="122558" y="689690"/>
                      <a:pt x="110080" y="701882"/>
                    </a:cubicBezTo>
                    <a:cubicBezTo>
                      <a:pt x="76837" y="735286"/>
                      <a:pt x="39405" y="764318"/>
                      <a:pt x="-1172" y="788274"/>
                    </a:cubicBezTo>
                    <a:lnTo>
                      <a:pt x="265528" y="943341"/>
                    </a:lnTo>
                    <a:cubicBezTo>
                      <a:pt x="306105" y="919452"/>
                      <a:pt x="343537" y="890448"/>
                      <a:pt x="376780" y="857044"/>
                    </a:cubicBezTo>
                    <a:cubicBezTo>
                      <a:pt x="389258" y="844757"/>
                      <a:pt x="401355" y="831803"/>
                      <a:pt x="413070" y="818373"/>
                    </a:cubicBezTo>
                    <a:cubicBezTo>
                      <a:pt x="422214" y="807771"/>
                      <a:pt x="431168" y="796875"/>
                      <a:pt x="439835" y="785702"/>
                    </a:cubicBezTo>
                    <a:cubicBezTo>
                      <a:pt x="447455" y="776177"/>
                      <a:pt x="454885" y="765890"/>
                      <a:pt x="462029" y="755603"/>
                    </a:cubicBezTo>
                    <a:cubicBezTo>
                      <a:pt x="469173" y="745316"/>
                      <a:pt x="475078" y="736553"/>
                      <a:pt x="481079" y="727028"/>
                    </a:cubicBezTo>
                    <a:cubicBezTo>
                      <a:pt x="487080" y="717503"/>
                      <a:pt x="492795" y="707978"/>
                      <a:pt x="498319" y="698453"/>
                    </a:cubicBezTo>
                    <a:lnTo>
                      <a:pt x="500129" y="695310"/>
                    </a:lnTo>
                    <a:cubicBezTo>
                      <a:pt x="504891" y="687118"/>
                      <a:pt x="509654" y="678831"/>
                      <a:pt x="513940" y="670449"/>
                    </a:cubicBezTo>
                    <a:cubicBezTo>
                      <a:pt x="518227" y="662067"/>
                      <a:pt x="523465" y="651399"/>
                      <a:pt x="528323" y="641874"/>
                    </a:cubicBezTo>
                    <a:cubicBezTo>
                      <a:pt x="533180" y="632349"/>
                      <a:pt x="537277" y="622824"/>
                      <a:pt x="541467" y="613299"/>
                    </a:cubicBezTo>
                    <a:cubicBezTo>
                      <a:pt x="545659" y="603774"/>
                      <a:pt x="549849" y="593488"/>
                      <a:pt x="553659" y="583486"/>
                    </a:cubicBezTo>
                    <a:cubicBezTo>
                      <a:pt x="557470" y="573485"/>
                      <a:pt x="561469" y="562626"/>
                      <a:pt x="564898" y="552149"/>
                    </a:cubicBezTo>
                    <a:cubicBezTo>
                      <a:pt x="568327" y="541671"/>
                      <a:pt x="572137" y="529670"/>
                      <a:pt x="575281" y="518430"/>
                    </a:cubicBezTo>
                    <a:cubicBezTo>
                      <a:pt x="578424" y="507191"/>
                      <a:pt x="581853" y="493094"/>
                      <a:pt x="584806" y="480330"/>
                    </a:cubicBezTo>
                    <a:cubicBezTo>
                      <a:pt x="588140" y="464709"/>
                      <a:pt x="590807" y="449184"/>
                      <a:pt x="592807" y="433753"/>
                    </a:cubicBezTo>
                    <a:cubicBezTo>
                      <a:pt x="595665" y="412217"/>
                      <a:pt x="597093" y="390519"/>
                      <a:pt x="597093" y="368793"/>
                    </a:cubicBezTo>
                    <a:cubicBezTo>
                      <a:pt x="596617" y="263351"/>
                      <a:pt x="559184" y="189246"/>
                      <a:pt x="498700" y="154766"/>
                    </a:cubicBezTo>
                    <a:close/>
                  </a:path>
                </a:pathLst>
              </a:custGeom>
              <a:solidFill>
                <a:schemeClr val="bg2">
                  <a:lumMod val="40000"/>
                  <a:lumOff val="60000"/>
                </a:schemeClr>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63" name="Freeform: Shape 62">
                <a:extLst>
                  <a:ext uri="{FF2B5EF4-FFF2-40B4-BE49-F238E27FC236}">
                    <a16:creationId xmlns="" xmlns:a16="http://schemas.microsoft.com/office/drawing/2014/main" id="{AC2C95D0-AEC8-46DA-9D2C-B53F713E54DE}"/>
                  </a:ext>
                </a:extLst>
              </p:cNvPr>
              <p:cNvSpPr/>
              <p:nvPr/>
            </p:nvSpPr>
            <p:spPr>
              <a:xfrm>
                <a:off x="5768276" y="1683828"/>
                <a:ext cx="1215110" cy="2886170"/>
              </a:xfrm>
              <a:custGeom>
                <a:avLst/>
                <a:gdLst>
                  <a:gd name="connsiteX0" fmla="*/ 853983 w 1215110"/>
                  <a:gd name="connsiteY0" fmla="*/ -301 h 2886170"/>
                  <a:gd name="connsiteX1" fmla="*/ 1213933 w 1215110"/>
                  <a:gd name="connsiteY1" fmla="*/ 782845 h 2886170"/>
                  <a:gd name="connsiteX2" fmla="*/ 859602 w 1215110"/>
                  <a:gd name="connsiteY2" fmla="*/ 1978327 h 2886170"/>
                  <a:gd name="connsiteX3" fmla="*/ -314 w 1215110"/>
                  <a:gd name="connsiteY3" fmla="*/ 2885870 h 2886170"/>
                  <a:gd name="connsiteX4" fmla="*/ -1172 w 1215110"/>
                  <a:gd name="connsiteY4" fmla="*/ 2579545 h 2886170"/>
                  <a:gd name="connsiteX5" fmla="*/ 670627 w 1215110"/>
                  <a:gd name="connsiteY5" fmla="*/ 1870600 h 2886170"/>
                  <a:gd name="connsiteX6" fmla="*/ 947518 w 1215110"/>
                  <a:gd name="connsiteY6" fmla="*/ 936483 h 2886170"/>
                  <a:gd name="connsiteX7" fmla="*/ 666246 w 1215110"/>
                  <a:gd name="connsiteY7" fmla="*/ 324787 h 288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110" h="2886170">
                    <a:moveTo>
                      <a:pt x="853983" y="-301"/>
                    </a:moveTo>
                    <a:cubicBezTo>
                      <a:pt x="1075249" y="125905"/>
                      <a:pt x="1212886" y="396892"/>
                      <a:pt x="1213933" y="782845"/>
                    </a:cubicBezTo>
                    <a:cubicBezTo>
                      <a:pt x="1214981" y="1168798"/>
                      <a:pt x="1079345" y="1597327"/>
                      <a:pt x="859602" y="1978327"/>
                    </a:cubicBezTo>
                    <a:cubicBezTo>
                      <a:pt x="639861" y="2359327"/>
                      <a:pt x="335727" y="2691940"/>
                      <a:pt x="-314" y="2885870"/>
                    </a:cubicBezTo>
                    <a:lnTo>
                      <a:pt x="-1172" y="2579545"/>
                    </a:lnTo>
                    <a:cubicBezTo>
                      <a:pt x="261242" y="2428098"/>
                      <a:pt x="498795" y="2168161"/>
                      <a:pt x="670627" y="1870600"/>
                    </a:cubicBezTo>
                    <a:cubicBezTo>
                      <a:pt x="842458" y="1573039"/>
                      <a:pt x="948376" y="1238044"/>
                      <a:pt x="947518" y="936483"/>
                    </a:cubicBezTo>
                    <a:cubicBezTo>
                      <a:pt x="946661" y="634921"/>
                      <a:pt x="839125" y="423181"/>
                      <a:pt x="666246" y="324787"/>
                    </a:cubicBezTo>
                    <a:close/>
                  </a:path>
                </a:pathLst>
              </a:custGeom>
              <a:solidFill>
                <a:schemeClr val="bg2"/>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64" name="Freeform: Shape 63">
                <a:extLst>
                  <a:ext uri="{FF2B5EF4-FFF2-40B4-BE49-F238E27FC236}">
                    <a16:creationId xmlns="" xmlns:a16="http://schemas.microsoft.com/office/drawing/2014/main" id="{8172B20F-87D1-446B-B719-C4B15AF085D2}"/>
                  </a:ext>
                </a:extLst>
              </p:cNvPr>
              <p:cNvSpPr/>
              <p:nvPr/>
            </p:nvSpPr>
            <p:spPr>
              <a:xfrm>
                <a:off x="6168707" y="1528762"/>
                <a:ext cx="454723" cy="480345"/>
              </a:xfrm>
              <a:custGeom>
                <a:avLst/>
                <a:gdLst>
                  <a:gd name="connsiteX0" fmla="*/ 266891 w 454723"/>
                  <a:gd name="connsiteY0" fmla="*/ 480346 h 480345"/>
                  <a:gd name="connsiteX1" fmla="*/ 0 w 454723"/>
                  <a:gd name="connsiteY1" fmla="*/ 325279 h 480345"/>
                  <a:gd name="connsiteX2" fmla="*/ 187833 w 454723"/>
                  <a:gd name="connsiteY2" fmla="*/ 0 h 480345"/>
                  <a:gd name="connsiteX3" fmla="*/ 454723 w 454723"/>
                  <a:gd name="connsiteY3" fmla="*/ 155067 h 480345"/>
                  <a:gd name="connsiteX4" fmla="*/ 266891 w 454723"/>
                  <a:gd name="connsiteY4" fmla="*/ 480346 h 480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723" h="480345">
                    <a:moveTo>
                      <a:pt x="266891" y="480346"/>
                    </a:moveTo>
                    <a:lnTo>
                      <a:pt x="0" y="325279"/>
                    </a:lnTo>
                    <a:lnTo>
                      <a:pt x="187833" y="0"/>
                    </a:lnTo>
                    <a:lnTo>
                      <a:pt x="454723" y="155067"/>
                    </a:lnTo>
                    <a:lnTo>
                      <a:pt x="266891" y="480346"/>
                    </a:lnTo>
                    <a:close/>
                  </a:path>
                </a:pathLst>
              </a:custGeom>
              <a:solidFill>
                <a:srgbClr val="D50F67"/>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65" name="Freeform: Shape 64">
                <a:extLst>
                  <a:ext uri="{FF2B5EF4-FFF2-40B4-BE49-F238E27FC236}">
                    <a16:creationId xmlns="" xmlns:a16="http://schemas.microsoft.com/office/drawing/2014/main" id="{3E12D0E6-A027-44D4-BAC3-D960021F8F87}"/>
                  </a:ext>
                </a:extLst>
              </p:cNvPr>
              <p:cNvSpPr/>
              <p:nvPr/>
            </p:nvSpPr>
            <p:spPr>
              <a:xfrm>
                <a:off x="5497385" y="2642693"/>
                <a:ext cx="472725" cy="194803"/>
              </a:xfrm>
              <a:custGeom>
                <a:avLst/>
                <a:gdLst>
                  <a:gd name="connsiteX0" fmla="*/ 204854 w 472725"/>
                  <a:gd name="connsiteY0" fmla="*/ 19338 h 194803"/>
                  <a:gd name="connsiteX1" fmla="*/ 471554 w 472725"/>
                  <a:gd name="connsiteY1" fmla="*/ 174500 h 194803"/>
                  <a:gd name="connsiteX2" fmla="*/ 265528 w 472725"/>
                  <a:gd name="connsiteY2" fmla="*/ 194503 h 194803"/>
                  <a:gd name="connsiteX3" fmla="*/ -1172 w 472725"/>
                  <a:gd name="connsiteY3" fmla="*/ 39435 h 194803"/>
                  <a:gd name="connsiteX4" fmla="*/ 204854 w 472725"/>
                  <a:gd name="connsiteY4" fmla="*/ 19338 h 19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725" h="194803">
                    <a:moveTo>
                      <a:pt x="204854" y="19338"/>
                    </a:moveTo>
                    <a:lnTo>
                      <a:pt x="471554" y="174500"/>
                    </a:lnTo>
                    <a:cubicBezTo>
                      <a:pt x="418880" y="143830"/>
                      <a:pt x="345919" y="148116"/>
                      <a:pt x="265528" y="194503"/>
                    </a:cubicBezTo>
                    <a:lnTo>
                      <a:pt x="-1172" y="39435"/>
                    </a:lnTo>
                    <a:cubicBezTo>
                      <a:pt x="79219" y="-7142"/>
                      <a:pt x="152180" y="-11333"/>
                      <a:pt x="204854" y="19338"/>
                    </a:cubicBezTo>
                    <a:close/>
                  </a:path>
                </a:pathLst>
              </a:custGeom>
              <a:noFill/>
              <a:ln w="9525" cap="flat">
                <a:noFill/>
                <a:prstDash val="solid"/>
                <a:miter/>
              </a:ln>
            </p:spPr>
            <p:txBody>
              <a:bodyPr rtlCol="0" anchor="ctr"/>
              <a:lstStyle/>
              <a:p>
                <a:pPr>
                  <a:buClr>
                    <a:srgbClr val="FF0000"/>
                  </a:buClr>
                  <a:defRPr/>
                </a:pPr>
                <a:endParaRPr lang="en-US">
                  <a:solidFill>
                    <a:srgbClr val="4D4D4F"/>
                  </a:solidFill>
                </a:endParaRPr>
              </a:p>
            </p:txBody>
          </p:sp>
          <p:sp>
            <p:nvSpPr>
              <p:cNvPr id="66" name="Freeform: Shape 65">
                <a:extLst>
                  <a:ext uri="{FF2B5EF4-FFF2-40B4-BE49-F238E27FC236}">
                    <a16:creationId xmlns="" xmlns:a16="http://schemas.microsoft.com/office/drawing/2014/main" id="{8562D441-EA7F-4234-9E42-B5AEA0AFC49E}"/>
                  </a:ext>
                </a:extLst>
              </p:cNvPr>
              <p:cNvSpPr/>
              <p:nvPr/>
            </p:nvSpPr>
            <p:spPr>
              <a:xfrm rot="-3590402">
                <a:off x="5356408" y="2933364"/>
                <a:ext cx="816863" cy="473201"/>
              </a:xfrm>
              <a:custGeom>
                <a:avLst/>
                <a:gdLst>
                  <a:gd name="connsiteX0" fmla="*/ 815692 w 816863"/>
                  <a:gd name="connsiteY0" fmla="*/ 236300 h 473201"/>
                  <a:gd name="connsiteX1" fmla="*/ 407260 w 816863"/>
                  <a:gd name="connsiteY1" fmla="*/ 472901 h 473201"/>
                  <a:gd name="connsiteX2" fmla="*/ -1172 w 816863"/>
                  <a:gd name="connsiteY2" fmla="*/ 236300 h 473201"/>
                  <a:gd name="connsiteX3" fmla="*/ 407260 w 816863"/>
                  <a:gd name="connsiteY3" fmla="*/ -301 h 473201"/>
                  <a:gd name="connsiteX4" fmla="*/ 815692 w 816863"/>
                  <a:gd name="connsiteY4" fmla="*/ 236300 h 47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863" h="473201">
                    <a:moveTo>
                      <a:pt x="815692" y="236300"/>
                    </a:moveTo>
                    <a:cubicBezTo>
                      <a:pt x="815692" y="366971"/>
                      <a:pt x="632831" y="472901"/>
                      <a:pt x="407260" y="472901"/>
                    </a:cubicBezTo>
                    <a:cubicBezTo>
                      <a:pt x="181689" y="472901"/>
                      <a:pt x="-1172" y="366971"/>
                      <a:pt x="-1172" y="236300"/>
                    </a:cubicBezTo>
                    <a:cubicBezTo>
                      <a:pt x="-1172" y="105629"/>
                      <a:pt x="181689" y="-301"/>
                      <a:pt x="407260" y="-301"/>
                    </a:cubicBezTo>
                    <a:cubicBezTo>
                      <a:pt x="632831" y="-301"/>
                      <a:pt x="815692" y="105629"/>
                      <a:pt x="815692" y="236300"/>
                    </a:cubicBezTo>
                    <a:close/>
                  </a:path>
                </a:pathLst>
              </a:custGeom>
              <a:solidFill>
                <a:schemeClr val="bg2">
                  <a:lumMod val="20000"/>
                  <a:lumOff val="80000"/>
                </a:schemeClr>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67" name="Freeform: Shape 66">
                <a:extLst>
                  <a:ext uri="{FF2B5EF4-FFF2-40B4-BE49-F238E27FC236}">
                    <a16:creationId xmlns="" xmlns:a16="http://schemas.microsoft.com/office/drawing/2014/main" id="{9342E4B3-9CB1-4E79-AF96-CB2ABB7832C5}"/>
                  </a:ext>
                </a:extLst>
              </p:cNvPr>
              <p:cNvSpPr/>
              <p:nvPr/>
            </p:nvSpPr>
            <p:spPr>
              <a:xfrm>
                <a:off x="5208772" y="2642841"/>
                <a:ext cx="761338" cy="880645"/>
              </a:xfrm>
              <a:custGeom>
                <a:avLst/>
                <a:gdLst>
                  <a:gd name="connsiteX0" fmla="*/ 493467 w 761338"/>
                  <a:gd name="connsiteY0" fmla="*/ 19189 h 880645"/>
                  <a:gd name="connsiteX1" fmla="*/ 491943 w 761338"/>
                  <a:gd name="connsiteY1" fmla="*/ 18332 h 880645"/>
                  <a:gd name="connsiteX2" fmla="*/ 461939 w 761338"/>
                  <a:gd name="connsiteY2" fmla="*/ 5759 h 880645"/>
                  <a:gd name="connsiteX3" fmla="*/ 445651 w 761338"/>
                  <a:gd name="connsiteY3" fmla="*/ 2045 h 880645"/>
                  <a:gd name="connsiteX4" fmla="*/ 428126 w 761338"/>
                  <a:gd name="connsiteY4" fmla="*/ -51 h 880645"/>
                  <a:gd name="connsiteX5" fmla="*/ 409076 w 761338"/>
                  <a:gd name="connsiteY5" fmla="*/ -51 h 880645"/>
                  <a:gd name="connsiteX6" fmla="*/ 387454 w 761338"/>
                  <a:gd name="connsiteY6" fmla="*/ 2140 h 880645"/>
                  <a:gd name="connsiteX7" fmla="*/ 361926 w 761338"/>
                  <a:gd name="connsiteY7" fmla="*/ 7569 h 880645"/>
                  <a:gd name="connsiteX8" fmla="*/ 327923 w 761338"/>
                  <a:gd name="connsiteY8" fmla="*/ 19380 h 880645"/>
                  <a:gd name="connsiteX9" fmla="*/ 287537 w 761338"/>
                  <a:gd name="connsiteY9" fmla="*/ 39478 h 880645"/>
                  <a:gd name="connsiteX10" fmla="*/ 190953 w 761338"/>
                  <a:gd name="connsiteY10" fmla="*/ 114249 h 880645"/>
                  <a:gd name="connsiteX11" fmla="*/ 159329 w 761338"/>
                  <a:gd name="connsiteY11" fmla="*/ 147967 h 880645"/>
                  <a:gd name="connsiteX12" fmla="*/ 135803 w 761338"/>
                  <a:gd name="connsiteY12" fmla="*/ 176542 h 880645"/>
                  <a:gd name="connsiteX13" fmla="*/ 116753 w 761338"/>
                  <a:gd name="connsiteY13" fmla="*/ 202736 h 880645"/>
                  <a:gd name="connsiteX14" fmla="*/ 99893 w 761338"/>
                  <a:gd name="connsiteY14" fmla="*/ 227882 h 880645"/>
                  <a:gd name="connsiteX15" fmla="*/ 84844 w 761338"/>
                  <a:gd name="connsiteY15" fmla="*/ 252457 h 880645"/>
                  <a:gd name="connsiteX16" fmla="*/ 71223 w 761338"/>
                  <a:gd name="connsiteY16" fmla="*/ 276936 h 880645"/>
                  <a:gd name="connsiteX17" fmla="*/ 58746 w 761338"/>
                  <a:gd name="connsiteY17" fmla="*/ 301606 h 880645"/>
                  <a:gd name="connsiteX18" fmla="*/ 47221 w 761338"/>
                  <a:gd name="connsiteY18" fmla="*/ 326847 h 880645"/>
                  <a:gd name="connsiteX19" fmla="*/ 36553 w 761338"/>
                  <a:gd name="connsiteY19" fmla="*/ 352850 h 880645"/>
                  <a:gd name="connsiteX20" fmla="*/ 27028 w 761338"/>
                  <a:gd name="connsiteY20" fmla="*/ 380187 h 880645"/>
                  <a:gd name="connsiteX21" fmla="*/ 17503 w 761338"/>
                  <a:gd name="connsiteY21" fmla="*/ 409810 h 880645"/>
                  <a:gd name="connsiteX22" fmla="*/ 9406 w 761338"/>
                  <a:gd name="connsiteY22" fmla="*/ 442957 h 880645"/>
                  <a:gd name="connsiteX23" fmla="*/ 2453 w 761338"/>
                  <a:gd name="connsiteY23" fmla="*/ 483057 h 880645"/>
                  <a:gd name="connsiteX24" fmla="*/ -1167 w 761338"/>
                  <a:gd name="connsiteY24" fmla="*/ 539540 h 880645"/>
                  <a:gd name="connsiteX25" fmla="*/ 83415 w 761338"/>
                  <a:gd name="connsiteY25" fmla="*/ 725278 h 880645"/>
                  <a:gd name="connsiteX26" fmla="*/ 350115 w 761338"/>
                  <a:gd name="connsiteY26" fmla="*/ 880345 h 880645"/>
                  <a:gd name="connsiteX27" fmla="*/ 265533 w 761338"/>
                  <a:gd name="connsiteY27" fmla="*/ 694703 h 880645"/>
                  <a:gd name="connsiteX28" fmla="*/ 269153 w 761338"/>
                  <a:gd name="connsiteY28" fmla="*/ 638219 h 880645"/>
                  <a:gd name="connsiteX29" fmla="*/ 276106 w 761338"/>
                  <a:gd name="connsiteY29" fmla="*/ 598119 h 880645"/>
                  <a:gd name="connsiteX30" fmla="*/ 284203 w 761338"/>
                  <a:gd name="connsiteY30" fmla="*/ 564877 h 880645"/>
                  <a:gd name="connsiteX31" fmla="*/ 293728 w 761338"/>
                  <a:gd name="connsiteY31" fmla="*/ 535349 h 880645"/>
                  <a:gd name="connsiteX32" fmla="*/ 303253 w 761338"/>
                  <a:gd name="connsiteY32" fmla="*/ 507917 h 880645"/>
                  <a:gd name="connsiteX33" fmla="*/ 313921 w 761338"/>
                  <a:gd name="connsiteY33" fmla="*/ 481914 h 880645"/>
                  <a:gd name="connsiteX34" fmla="*/ 325446 w 761338"/>
                  <a:gd name="connsiteY34" fmla="*/ 456673 h 880645"/>
                  <a:gd name="connsiteX35" fmla="*/ 337923 w 761338"/>
                  <a:gd name="connsiteY35" fmla="*/ 432003 h 880645"/>
                  <a:gd name="connsiteX36" fmla="*/ 351640 w 761338"/>
                  <a:gd name="connsiteY36" fmla="*/ 407524 h 880645"/>
                  <a:gd name="connsiteX37" fmla="*/ 366593 w 761338"/>
                  <a:gd name="connsiteY37" fmla="*/ 382949 h 880645"/>
                  <a:gd name="connsiteX38" fmla="*/ 383453 w 761338"/>
                  <a:gd name="connsiteY38" fmla="*/ 357803 h 880645"/>
                  <a:gd name="connsiteX39" fmla="*/ 402503 w 761338"/>
                  <a:gd name="connsiteY39" fmla="*/ 331609 h 880645"/>
                  <a:gd name="connsiteX40" fmla="*/ 426029 w 761338"/>
                  <a:gd name="connsiteY40" fmla="*/ 303034 h 880645"/>
                  <a:gd name="connsiteX41" fmla="*/ 457653 w 761338"/>
                  <a:gd name="connsiteY41" fmla="*/ 269316 h 880645"/>
                  <a:gd name="connsiteX42" fmla="*/ 554237 w 761338"/>
                  <a:gd name="connsiteY42" fmla="*/ 194545 h 880645"/>
                  <a:gd name="connsiteX43" fmla="*/ 594623 w 761338"/>
                  <a:gd name="connsiteY43" fmla="*/ 174447 h 880645"/>
                  <a:gd name="connsiteX44" fmla="*/ 628626 w 761338"/>
                  <a:gd name="connsiteY44" fmla="*/ 162731 h 880645"/>
                  <a:gd name="connsiteX45" fmla="*/ 654154 w 761338"/>
                  <a:gd name="connsiteY45" fmla="*/ 157302 h 880645"/>
                  <a:gd name="connsiteX46" fmla="*/ 675776 w 761338"/>
                  <a:gd name="connsiteY46" fmla="*/ 155111 h 880645"/>
                  <a:gd name="connsiteX47" fmla="*/ 694826 w 761338"/>
                  <a:gd name="connsiteY47" fmla="*/ 155111 h 880645"/>
                  <a:gd name="connsiteX48" fmla="*/ 712351 w 761338"/>
                  <a:gd name="connsiteY48" fmla="*/ 157207 h 880645"/>
                  <a:gd name="connsiteX49" fmla="*/ 728639 w 761338"/>
                  <a:gd name="connsiteY49" fmla="*/ 160922 h 880645"/>
                  <a:gd name="connsiteX50" fmla="*/ 744069 w 761338"/>
                  <a:gd name="connsiteY50" fmla="*/ 166351 h 880645"/>
                  <a:gd name="connsiteX51" fmla="*/ 758643 w 761338"/>
                  <a:gd name="connsiteY51" fmla="*/ 173495 h 880645"/>
                  <a:gd name="connsiteX52" fmla="*/ 760167 w 761338"/>
                  <a:gd name="connsiteY52" fmla="*/ 174447 h 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1338" h="880645">
                    <a:moveTo>
                      <a:pt x="493467" y="19189"/>
                    </a:moveTo>
                    <a:lnTo>
                      <a:pt x="491943" y="18332"/>
                    </a:lnTo>
                    <a:cubicBezTo>
                      <a:pt x="482418" y="13027"/>
                      <a:pt x="472416" y="8807"/>
                      <a:pt x="461939" y="5759"/>
                    </a:cubicBezTo>
                    <a:cubicBezTo>
                      <a:pt x="456605" y="4207"/>
                      <a:pt x="451175" y="2968"/>
                      <a:pt x="445651" y="2045"/>
                    </a:cubicBezTo>
                    <a:cubicBezTo>
                      <a:pt x="439841" y="997"/>
                      <a:pt x="434031" y="301"/>
                      <a:pt x="428126" y="-51"/>
                    </a:cubicBezTo>
                    <a:cubicBezTo>
                      <a:pt x="421744" y="-384"/>
                      <a:pt x="415457" y="-384"/>
                      <a:pt x="409076" y="-51"/>
                    </a:cubicBezTo>
                    <a:cubicBezTo>
                      <a:pt x="401837" y="311"/>
                      <a:pt x="394598" y="1044"/>
                      <a:pt x="387454" y="2140"/>
                    </a:cubicBezTo>
                    <a:cubicBezTo>
                      <a:pt x="378881" y="3521"/>
                      <a:pt x="370308" y="5331"/>
                      <a:pt x="361926" y="7569"/>
                    </a:cubicBezTo>
                    <a:cubicBezTo>
                      <a:pt x="350306" y="10769"/>
                      <a:pt x="338972" y="14713"/>
                      <a:pt x="327923" y="19380"/>
                    </a:cubicBezTo>
                    <a:cubicBezTo>
                      <a:pt x="314015" y="25133"/>
                      <a:pt x="300490" y="31848"/>
                      <a:pt x="287537" y="39478"/>
                    </a:cubicBezTo>
                    <a:cubicBezTo>
                      <a:pt x="252293" y="60185"/>
                      <a:pt x="219814" y="85312"/>
                      <a:pt x="190953" y="114249"/>
                    </a:cubicBezTo>
                    <a:cubicBezTo>
                      <a:pt x="180094" y="124917"/>
                      <a:pt x="169522" y="136252"/>
                      <a:pt x="159329" y="147967"/>
                    </a:cubicBezTo>
                    <a:cubicBezTo>
                      <a:pt x="151233" y="157492"/>
                      <a:pt x="143423" y="167017"/>
                      <a:pt x="135803" y="176542"/>
                    </a:cubicBezTo>
                    <a:cubicBezTo>
                      <a:pt x="128184" y="186067"/>
                      <a:pt x="122658" y="193783"/>
                      <a:pt x="116753" y="202736"/>
                    </a:cubicBezTo>
                    <a:cubicBezTo>
                      <a:pt x="110847" y="211690"/>
                      <a:pt x="105323" y="219310"/>
                      <a:pt x="99893" y="227882"/>
                    </a:cubicBezTo>
                    <a:cubicBezTo>
                      <a:pt x="94465" y="236455"/>
                      <a:pt x="89702" y="244170"/>
                      <a:pt x="84844" y="252457"/>
                    </a:cubicBezTo>
                    <a:cubicBezTo>
                      <a:pt x="79986" y="260743"/>
                      <a:pt x="75319" y="268649"/>
                      <a:pt x="71223" y="276936"/>
                    </a:cubicBezTo>
                    <a:cubicBezTo>
                      <a:pt x="67128" y="285223"/>
                      <a:pt x="62747" y="293319"/>
                      <a:pt x="58746" y="301606"/>
                    </a:cubicBezTo>
                    <a:cubicBezTo>
                      <a:pt x="54745" y="309892"/>
                      <a:pt x="50841" y="318370"/>
                      <a:pt x="47221" y="326847"/>
                    </a:cubicBezTo>
                    <a:cubicBezTo>
                      <a:pt x="43601" y="335324"/>
                      <a:pt x="39887" y="344087"/>
                      <a:pt x="36553" y="352850"/>
                    </a:cubicBezTo>
                    <a:cubicBezTo>
                      <a:pt x="33218" y="361613"/>
                      <a:pt x="29790" y="371043"/>
                      <a:pt x="27028" y="380187"/>
                    </a:cubicBezTo>
                    <a:cubicBezTo>
                      <a:pt x="24265" y="389331"/>
                      <a:pt x="20741" y="399904"/>
                      <a:pt x="17503" y="409810"/>
                    </a:cubicBezTo>
                    <a:cubicBezTo>
                      <a:pt x="14264" y="419716"/>
                      <a:pt x="11692" y="431908"/>
                      <a:pt x="9406" y="442957"/>
                    </a:cubicBezTo>
                    <a:cubicBezTo>
                      <a:pt x="6549" y="456387"/>
                      <a:pt x="4168" y="469817"/>
                      <a:pt x="2453" y="483057"/>
                    </a:cubicBezTo>
                    <a:cubicBezTo>
                      <a:pt x="-24" y="501783"/>
                      <a:pt x="-1262" y="520652"/>
                      <a:pt x="-1167" y="539540"/>
                    </a:cubicBezTo>
                    <a:cubicBezTo>
                      <a:pt x="-1167" y="630790"/>
                      <a:pt x="31314" y="694988"/>
                      <a:pt x="83415" y="725278"/>
                    </a:cubicBezTo>
                    <a:lnTo>
                      <a:pt x="350115" y="880345"/>
                    </a:lnTo>
                    <a:cubicBezTo>
                      <a:pt x="298109" y="850150"/>
                      <a:pt x="265724" y="785857"/>
                      <a:pt x="265533" y="694703"/>
                    </a:cubicBezTo>
                    <a:cubicBezTo>
                      <a:pt x="265438" y="675815"/>
                      <a:pt x="266676" y="656945"/>
                      <a:pt x="269153" y="638219"/>
                    </a:cubicBezTo>
                    <a:cubicBezTo>
                      <a:pt x="270963" y="624884"/>
                      <a:pt x="273249" y="611549"/>
                      <a:pt x="276106" y="598119"/>
                    </a:cubicBezTo>
                    <a:cubicBezTo>
                      <a:pt x="278392" y="587070"/>
                      <a:pt x="281154" y="575926"/>
                      <a:pt x="284203" y="564877"/>
                    </a:cubicBezTo>
                    <a:cubicBezTo>
                      <a:pt x="287251" y="553828"/>
                      <a:pt x="290013" y="545160"/>
                      <a:pt x="293728" y="535349"/>
                    </a:cubicBezTo>
                    <a:cubicBezTo>
                      <a:pt x="297442" y="525539"/>
                      <a:pt x="300014" y="517061"/>
                      <a:pt x="303253" y="507917"/>
                    </a:cubicBezTo>
                    <a:cubicBezTo>
                      <a:pt x="306491" y="498773"/>
                      <a:pt x="310206" y="490582"/>
                      <a:pt x="313921" y="481914"/>
                    </a:cubicBezTo>
                    <a:cubicBezTo>
                      <a:pt x="317635" y="473246"/>
                      <a:pt x="321445" y="465055"/>
                      <a:pt x="325446" y="456673"/>
                    </a:cubicBezTo>
                    <a:cubicBezTo>
                      <a:pt x="329447" y="448291"/>
                      <a:pt x="333637" y="440195"/>
                      <a:pt x="337923" y="432003"/>
                    </a:cubicBezTo>
                    <a:cubicBezTo>
                      <a:pt x="342210" y="423812"/>
                      <a:pt x="346877" y="415620"/>
                      <a:pt x="351640" y="407524"/>
                    </a:cubicBezTo>
                    <a:cubicBezTo>
                      <a:pt x="356402" y="399428"/>
                      <a:pt x="361165" y="391046"/>
                      <a:pt x="366593" y="382949"/>
                    </a:cubicBezTo>
                    <a:cubicBezTo>
                      <a:pt x="372023" y="374853"/>
                      <a:pt x="377643" y="366090"/>
                      <a:pt x="383453" y="357803"/>
                    </a:cubicBezTo>
                    <a:cubicBezTo>
                      <a:pt x="389263" y="349516"/>
                      <a:pt x="396122" y="340182"/>
                      <a:pt x="402503" y="331609"/>
                    </a:cubicBezTo>
                    <a:cubicBezTo>
                      <a:pt x="408885" y="323037"/>
                      <a:pt x="417933" y="312559"/>
                      <a:pt x="426029" y="303034"/>
                    </a:cubicBezTo>
                    <a:cubicBezTo>
                      <a:pt x="436222" y="291347"/>
                      <a:pt x="446794" y="280108"/>
                      <a:pt x="457653" y="269316"/>
                    </a:cubicBezTo>
                    <a:cubicBezTo>
                      <a:pt x="486514" y="240408"/>
                      <a:pt x="518993" y="215281"/>
                      <a:pt x="554237" y="194545"/>
                    </a:cubicBezTo>
                    <a:cubicBezTo>
                      <a:pt x="567286" y="186991"/>
                      <a:pt x="580715" y="180276"/>
                      <a:pt x="594623" y="174447"/>
                    </a:cubicBezTo>
                    <a:cubicBezTo>
                      <a:pt x="605672" y="169770"/>
                      <a:pt x="617006" y="165856"/>
                      <a:pt x="628626" y="162731"/>
                    </a:cubicBezTo>
                    <a:cubicBezTo>
                      <a:pt x="637008" y="160407"/>
                      <a:pt x="645581" y="158588"/>
                      <a:pt x="654154" y="157302"/>
                    </a:cubicBezTo>
                    <a:cubicBezTo>
                      <a:pt x="661298" y="156159"/>
                      <a:pt x="668537" y="155435"/>
                      <a:pt x="675776" y="155111"/>
                    </a:cubicBezTo>
                    <a:cubicBezTo>
                      <a:pt x="682157" y="154778"/>
                      <a:pt x="688444" y="154778"/>
                      <a:pt x="694826" y="155111"/>
                    </a:cubicBezTo>
                    <a:cubicBezTo>
                      <a:pt x="700731" y="155511"/>
                      <a:pt x="706541" y="156207"/>
                      <a:pt x="712351" y="157207"/>
                    </a:cubicBezTo>
                    <a:cubicBezTo>
                      <a:pt x="717875" y="158131"/>
                      <a:pt x="723305" y="159369"/>
                      <a:pt x="728639" y="160922"/>
                    </a:cubicBezTo>
                    <a:cubicBezTo>
                      <a:pt x="733878" y="162426"/>
                      <a:pt x="739022" y="164246"/>
                      <a:pt x="744069" y="166351"/>
                    </a:cubicBezTo>
                    <a:cubicBezTo>
                      <a:pt x="749022" y="168465"/>
                      <a:pt x="753880" y="170846"/>
                      <a:pt x="758643" y="173495"/>
                    </a:cubicBezTo>
                    <a:lnTo>
                      <a:pt x="760167" y="174447"/>
                    </a:lnTo>
                    <a:close/>
                  </a:path>
                </a:pathLst>
              </a:custGeom>
              <a:solidFill>
                <a:schemeClr val="bg2">
                  <a:lumMod val="40000"/>
                  <a:lumOff val="60000"/>
                </a:schemeClr>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68" name="Freeform: Shape 67">
                <a:extLst>
                  <a:ext uri="{FF2B5EF4-FFF2-40B4-BE49-F238E27FC236}">
                    <a16:creationId xmlns="" xmlns:a16="http://schemas.microsoft.com/office/drawing/2014/main" id="{D84D6F11-B67F-47B1-85CB-03AC75D21599}"/>
                  </a:ext>
                </a:extLst>
              </p:cNvPr>
              <p:cNvSpPr/>
              <p:nvPr/>
            </p:nvSpPr>
            <p:spPr>
              <a:xfrm>
                <a:off x="5496528" y="2244315"/>
                <a:ext cx="690752" cy="237041"/>
              </a:xfrm>
              <a:custGeom>
                <a:avLst/>
                <a:gdLst>
                  <a:gd name="connsiteX0" fmla="*/ 265528 w 690752"/>
                  <a:gd name="connsiteY0" fmla="*/ 236741 h 237041"/>
                  <a:gd name="connsiteX1" fmla="*/ -1172 w 690752"/>
                  <a:gd name="connsiteY1" fmla="*/ 81674 h 237041"/>
                  <a:gd name="connsiteX2" fmla="*/ 422880 w 690752"/>
                  <a:gd name="connsiteY2" fmla="*/ 39002 h 237041"/>
                  <a:gd name="connsiteX3" fmla="*/ 689580 w 690752"/>
                  <a:gd name="connsiteY3" fmla="*/ 194069 h 237041"/>
                  <a:gd name="connsiteX4" fmla="*/ 265528 w 690752"/>
                  <a:gd name="connsiteY4" fmla="*/ 236741 h 237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52" h="237041">
                    <a:moveTo>
                      <a:pt x="265528" y="236741"/>
                    </a:moveTo>
                    <a:lnTo>
                      <a:pt x="-1172" y="81674"/>
                    </a:lnTo>
                    <a:cubicBezTo>
                      <a:pt x="163991" y="-13576"/>
                      <a:pt x="314010" y="-23101"/>
                      <a:pt x="422880" y="39002"/>
                    </a:cubicBezTo>
                    <a:lnTo>
                      <a:pt x="689580" y="194069"/>
                    </a:lnTo>
                    <a:cubicBezTo>
                      <a:pt x="580805" y="132442"/>
                      <a:pt x="430691" y="141491"/>
                      <a:pt x="265528" y="236741"/>
                    </a:cubicBezTo>
                    <a:close/>
                  </a:path>
                </a:pathLst>
              </a:custGeom>
              <a:noFill/>
              <a:ln w="9525" cap="flat">
                <a:noFill/>
                <a:prstDash val="solid"/>
                <a:miter/>
              </a:ln>
            </p:spPr>
            <p:txBody>
              <a:bodyPr rtlCol="0" anchor="ctr"/>
              <a:lstStyle/>
              <a:p>
                <a:pPr>
                  <a:buClr>
                    <a:srgbClr val="FF0000"/>
                  </a:buClr>
                  <a:defRPr/>
                </a:pPr>
                <a:endParaRPr lang="en-US">
                  <a:solidFill>
                    <a:srgbClr val="4D4D4F"/>
                  </a:solidFill>
                </a:endParaRPr>
              </a:p>
            </p:txBody>
          </p:sp>
          <p:sp>
            <p:nvSpPr>
              <p:cNvPr id="69" name="Freeform: Shape 68">
                <a:extLst>
                  <a:ext uri="{FF2B5EF4-FFF2-40B4-BE49-F238E27FC236}">
                    <a16:creationId xmlns="" xmlns:a16="http://schemas.microsoft.com/office/drawing/2014/main" id="{10F6E7D7-8F44-4717-9F81-BAB735A4FC0D}"/>
                  </a:ext>
                </a:extLst>
              </p:cNvPr>
              <p:cNvSpPr/>
              <p:nvPr/>
            </p:nvSpPr>
            <p:spPr>
              <a:xfrm>
                <a:off x="5495670" y="1846673"/>
                <a:ext cx="909828" cy="279401"/>
              </a:xfrm>
              <a:custGeom>
                <a:avLst/>
                <a:gdLst>
                  <a:gd name="connsiteX0" fmla="*/ 642052 w 909828"/>
                  <a:gd name="connsiteY0" fmla="*/ 59454 h 279401"/>
                  <a:gd name="connsiteX1" fmla="*/ 640243 w 909828"/>
                  <a:gd name="connsiteY1" fmla="*/ 58406 h 279401"/>
                  <a:gd name="connsiteX2" fmla="*/ 546230 w 909828"/>
                  <a:gd name="connsiteY2" fmla="*/ 19068 h 279401"/>
                  <a:gd name="connsiteX3" fmla="*/ 495176 w 909828"/>
                  <a:gd name="connsiteY3" fmla="*/ 7257 h 279401"/>
                  <a:gd name="connsiteX4" fmla="*/ 440407 w 909828"/>
                  <a:gd name="connsiteY4" fmla="*/ 780 h 279401"/>
                  <a:gd name="connsiteX5" fmla="*/ 380400 w 909828"/>
                  <a:gd name="connsiteY5" fmla="*/ 303 h 279401"/>
                  <a:gd name="connsiteX6" fmla="*/ 312867 w 909828"/>
                  <a:gd name="connsiteY6" fmla="*/ 6971 h 279401"/>
                  <a:gd name="connsiteX7" fmla="*/ 232858 w 909828"/>
                  <a:gd name="connsiteY7" fmla="*/ 24021 h 279401"/>
                  <a:gd name="connsiteX8" fmla="*/ 127130 w 909828"/>
                  <a:gd name="connsiteY8" fmla="*/ 60311 h 279401"/>
                  <a:gd name="connsiteX9" fmla="*/ -1172 w 909828"/>
                  <a:gd name="connsiteY9" fmla="*/ 123938 h 279401"/>
                  <a:gd name="connsiteX10" fmla="*/ 265528 w 909828"/>
                  <a:gd name="connsiteY10" fmla="*/ 279100 h 279401"/>
                  <a:gd name="connsiteX11" fmla="*/ 393735 w 909828"/>
                  <a:gd name="connsiteY11" fmla="*/ 215378 h 279401"/>
                  <a:gd name="connsiteX12" fmla="*/ 499463 w 909828"/>
                  <a:gd name="connsiteY12" fmla="*/ 179088 h 279401"/>
                  <a:gd name="connsiteX13" fmla="*/ 579473 w 909828"/>
                  <a:gd name="connsiteY13" fmla="*/ 162133 h 279401"/>
                  <a:gd name="connsiteX14" fmla="*/ 647005 w 909828"/>
                  <a:gd name="connsiteY14" fmla="*/ 155370 h 279401"/>
                  <a:gd name="connsiteX15" fmla="*/ 707012 w 909828"/>
                  <a:gd name="connsiteY15" fmla="*/ 155942 h 279401"/>
                  <a:gd name="connsiteX16" fmla="*/ 761780 w 909828"/>
                  <a:gd name="connsiteY16" fmla="*/ 162324 h 279401"/>
                  <a:gd name="connsiteX17" fmla="*/ 812930 w 909828"/>
                  <a:gd name="connsiteY17" fmla="*/ 174135 h 279401"/>
                  <a:gd name="connsiteX18" fmla="*/ 906847 w 909828"/>
                  <a:gd name="connsiteY18" fmla="*/ 213473 h 279401"/>
                  <a:gd name="connsiteX19" fmla="*/ 908656 w 909828"/>
                  <a:gd name="connsiteY19" fmla="*/ 214521 h 2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9828" h="279401">
                    <a:moveTo>
                      <a:pt x="642052" y="59454"/>
                    </a:moveTo>
                    <a:lnTo>
                      <a:pt x="640243" y="58406"/>
                    </a:lnTo>
                    <a:cubicBezTo>
                      <a:pt x="610523" y="41689"/>
                      <a:pt x="578996" y="28488"/>
                      <a:pt x="546230" y="19068"/>
                    </a:cubicBezTo>
                    <a:cubicBezTo>
                      <a:pt x="529467" y="14181"/>
                      <a:pt x="512417" y="10238"/>
                      <a:pt x="495176" y="7257"/>
                    </a:cubicBezTo>
                    <a:cubicBezTo>
                      <a:pt x="477079" y="4113"/>
                      <a:pt x="458791" y="1951"/>
                      <a:pt x="440407" y="780"/>
                    </a:cubicBezTo>
                    <a:cubicBezTo>
                      <a:pt x="420405" y="-478"/>
                      <a:pt x="400403" y="-640"/>
                      <a:pt x="380400" y="303"/>
                    </a:cubicBezTo>
                    <a:cubicBezTo>
                      <a:pt x="357826" y="1294"/>
                      <a:pt x="335252" y="3523"/>
                      <a:pt x="312867" y="6971"/>
                    </a:cubicBezTo>
                    <a:cubicBezTo>
                      <a:pt x="285912" y="11172"/>
                      <a:pt x="259147" y="16867"/>
                      <a:pt x="232858" y="24021"/>
                    </a:cubicBezTo>
                    <a:cubicBezTo>
                      <a:pt x="196853" y="33850"/>
                      <a:pt x="161611" y="45976"/>
                      <a:pt x="127130" y="60311"/>
                    </a:cubicBezTo>
                    <a:cubicBezTo>
                      <a:pt x="83030" y="78723"/>
                      <a:pt x="40168" y="99973"/>
                      <a:pt x="-1172" y="123938"/>
                    </a:cubicBezTo>
                    <a:lnTo>
                      <a:pt x="265528" y="279100"/>
                    </a:lnTo>
                    <a:cubicBezTo>
                      <a:pt x="306868" y="255087"/>
                      <a:pt x="349635" y="233809"/>
                      <a:pt x="393735" y="215378"/>
                    </a:cubicBezTo>
                    <a:cubicBezTo>
                      <a:pt x="428121" y="201043"/>
                      <a:pt x="463458" y="188917"/>
                      <a:pt x="499463" y="179088"/>
                    </a:cubicBezTo>
                    <a:cubicBezTo>
                      <a:pt x="525752" y="171963"/>
                      <a:pt x="552516" y="166305"/>
                      <a:pt x="579473" y="162133"/>
                    </a:cubicBezTo>
                    <a:cubicBezTo>
                      <a:pt x="601857" y="158656"/>
                      <a:pt x="624431" y="156399"/>
                      <a:pt x="647005" y="155370"/>
                    </a:cubicBezTo>
                    <a:cubicBezTo>
                      <a:pt x="667007" y="154513"/>
                      <a:pt x="687009" y="154704"/>
                      <a:pt x="707012" y="155942"/>
                    </a:cubicBezTo>
                    <a:cubicBezTo>
                      <a:pt x="725395" y="157075"/>
                      <a:pt x="743684" y="159209"/>
                      <a:pt x="761780" y="162324"/>
                    </a:cubicBezTo>
                    <a:cubicBezTo>
                      <a:pt x="779021" y="165305"/>
                      <a:pt x="796071" y="169248"/>
                      <a:pt x="812930" y="174135"/>
                    </a:cubicBezTo>
                    <a:cubicBezTo>
                      <a:pt x="845601" y="183583"/>
                      <a:pt x="877129" y="196785"/>
                      <a:pt x="906847" y="213473"/>
                    </a:cubicBezTo>
                    <a:lnTo>
                      <a:pt x="908656" y="214521"/>
                    </a:lnTo>
                    <a:close/>
                  </a:path>
                </a:pathLst>
              </a:custGeom>
              <a:solidFill>
                <a:schemeClr val="bg2">
                  <a:lumMod val="60000"/>
                  <a:lumOff val="40000"/>
                </a:schemeClr>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70" name="Freeform: Shape 69">
                <a:extLst>
                  <a:ext uri="{FF2B5EF4-FFF2-40B4-BE49-F238E27FC236}">
                    <a16:creationId xmlns="" xmlns:a16="http://schemas.microsoft.com/office/drawing/2014/main" id="{5540E1B8-4FEA-43E8-8DEA-B1EDA943E81F}"/>
                  </a:ext>
                </a:extLst>
              </p:cNvPr>
              <p:cNvSpPr/>
              <p:nvPr/>
            </p:nvSpPr>
            <p:spPr>
              <a:xfrm>
                <a:off x="5165722" y="2399382"/>
                <a:ext cx="1198727" cy="1459194"/>
              </a:xfrm>
              <a:custGeom>
                <a:avLst/>
                <a:gdLst>
                  <a:gd name="connsiteX0" fmla="*/ 596334 w 1198727"/>
                  <a:gd name="connsiteY0" fmla="*/ 81674 h 1459194"/>
                  <a:gd name="connsiteX1" fmla="*/ 1020387 w 1198727"/>
                  <a:gd name="connsiteY1" fmla="*/ 39002 h 1459194"/>
                  <a:gd name="connsiteX2" fmla="*/ 1197552 w 1198727"/>
                  <a:gd name="connsiteY2" fmla="*/ 424288 h 1459194"/>
                  <a:gd name="connsiteX3" fmla="*/ 1023149 w 1198727"/>
                  <a:gd name="connsiteY3" fmla="*/ 1012457 h 1459194"/>
                  <a:gd name="connsiteX4" fmla="*/ 600239 w 1198727"/>
                  <a:gd name="connsiteY4" fmla="*/ 1458894 h 1459194"/>
                  <a:gd name="connsiteX5" fmla="*/ 599382 w 1198727"/>
                  <a:gd name="connsiteY5" fmla="*/ 1152570 h 1459194"/>
                  <a:gd name="connsiteX6" fmla="*/ 834269 w 1198727"/>
                  <a:gd name="connsiteY6" fmla="*/ 904920 h 1459194"/>
                  <a:gd name="connsiteX7" fmla="*/ 931042 w 1198727"/>
                  <a:gd name="connsiteY7" fmla="*/ 578498 h 1459194"/>
                  <a:gd name="connsiteX8" fmla="*/ 832744 w 1198727"/>
                  <a:gd name="connsiteY8" fmla="*/ 364471 h 1459194"/>
                  <a:gd name="connsiteX9" fmla="*/ 597191 w 1198727"/>
                  <a:gd name="connsiteY9" fmla="*/ 388188 h 1459194"/>
                  <a:gd name="connsiteX10" fmla="*/ 265530 w 1198727"/>
                  <a:gd name="connsiteY10" fmla="*/ 962736 h 1459194"/>
                  <a:gd name="connsiteX11" fmla="*/ -1170 w 1198727"/>
                  <a:gd name="connsiteY11" fmla="*/ 1116565 h 1459194"/>
                  <a:gd name="connsiteX12" fmla="*/ 596334 w 1198727"/>
                  <a:gd name="connsiteY12" fmla="*/ 81674 h 14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8727" h="1459194">
                    <a:moveTo>
                      <a:pt x="596334" y="81674"/>
                    </a:moveTo>
                    <a:cubicBezTo>
                      <a:pt x="761498" y="-13576"/>
                      <a:pt x="911612" y="-23101"/>
                      <a:pt x="1020387" y="39002"/>
                    </a:cubicBezTo>
                    <a:cubicBezTo>
                      <a:pt x="1129162" y="101105"/>
                      <a:pt x="1196980" y="234360"/>
                      <a:pt x="1197552" y="424288"/>
                    </a:cubicBezTo>
                    <a:cubicBezTo>
                      <a:pt x="1198123" y="614217"/>
                      <a:pt x="1130877" y="825100"/>
                      <a:pt x="1023149" y="1012457"/>
                    </a:cubicBezTo>
                    <a:cubicBezTo>
                      <a:pt x="915422" y="1199814"/>
                      <a:pt x="765403" y="1363453"/>
                      <a:pt x="600239" y="1458894"/>
                    </a:cubicBezTo>
                    <a:lnTo>
                      <a:pt x="599382" y="1152570"/>
                    </a:lnTo>
                    <a:cubicBezTo>
                      <a:pt x="691108" y="1099611"/>
                      <a:pt x="774261" y="1008647"/>
                      <a:pt x="834269" y="904920"/>
                    </a:cubicBezTo>
                    <a:cubicBezTo>
                      <a:pt x="894276" y="801192"/>
                      <a:pt x="931328" y="683844"/>
                      <a:pt x="931042" y="578498"/>
                    </a:cubicBezTo>
                    <a:cubicBezTo>
                      <a:pt x="930757" y="473151"/>
                      <a:pt x="892942" y="398952"/>
                      <a:pt x="832744" y="364471"/>
                    </a:cubicBezTo>
                    <a:cubicBezTo>
                      <a:pt x="772547" y="329991"/>
                      <a:pt x="688917" y="335229"/>
                      <a:pt x="597191" y="388188"/>
                    </a:cubicBezTo>
                    <a:cubicBezTo>
                      <a:pt x="413740" y="494106"/>
                      <a:pt x="264959" y="751853"/>
                      <a:pt x="265530" y="962736"/>
                    </a:cubicBezTo>
                    <a:lnTo>
                      <a:pt x="-1170" y="1116565"/>
                    </a:lnTo>
                    <a:cubicBezTo>
                      <a:pt x="-2027" y="736899"/>
                      <a:pt x="265912" y="272936"/>
                      <a:pt x="596334" y="81674"/>
                    </a:cubicBezTo>
                    <a:close/>
                  </a:path>
                </a:pathLst>
              </a:custGeom>
              <a:solidFill>
                <a:schemeClr val="bg2">
                  <a:lumMod val="20000"/>
                  <a:lumOff val="80000"/>
                </a:schemeClr>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71" name="Freeform: Shape 70">
                <a:extLst>
                  <a:ext uri="{FF2B5EF4-FFF2-40B4-BE49-F238E27FC236}">
                    <a16:creationId xmlns="" xmlns:a16="http://schemas.microsoft.com/office/drawing/2014/main" id="{9DB810D8-BB77-4127-88D1-0D9225CE5FFD}"/>
                  </a:ext>
                </a:extLst>
              </p:cNvPr>
              <p:cNvSpPr/>
              <p:nvPr/>
            </p:nvSpPr>
            <p:spPr>
              <a:xfrm>
                <a:off x="4900167" y="2244791"/>
                <a:ext cx="1287017" cy="1271361"/>
              </a:xfrm>
              <a:custGeom>
                <a:avLst/>
                <a:gdLst>
                  <a:gd name="connsiteX0" fmla="*/ 1019052 w 1287017"/>
                  <a:gd name="connsiteY0" fmla="*/ 38906 h 1271361"/>
                  <a:gd name="connsiteX1" fmla="*/ 1017908 w 1287017"/>
                  <a:gd name="connsiteY1" fmla="*/ 38240 h 1271361"/>
                  <a:gd name="connsiteX2" fmla="*/ 987714 w 1287017"/>
                  <a:gd name="connsiteY2" fmla="*/ 23476 h 1271361"/>
                  <a:gd name="connsiteX3" fmla="*/ 922468 w 1287017"/>
                  <a:gd name="connsiteY3" fmla="*/ 4426 h 1271361"/>
                  <a:gd name="connsiteX4" fmla="*/ 886273 w 1287017"/>
                  <a:gd name="connsiteY4" fmla="*/ 235 h 1271361"/>
                  <a:gd name="connsiteX5" fmla="*/ 846744 w 1287017"/>
                  <a:gd name="connsiteY5" fmla="*/ 235 h 1271361"/>
                  <a:gd name="connsiteX6" fmla="*/ 802263 w 1287017"/>
                  <a:gd name="connsiteY6" fmla="*/ 4616 h 1271361"/>
                  <a:gd name="connsiteX7" fmla="*/ 749494 w 1287017"/>
                  <a:gd name="connsiteY7" fmla="*/ 15856 h 1271361"/>
                  <a:gd name="connsiteX8" fmla="*/ 679676 w 1287017"/>
                  <a:gd name="connsiteY8" fmla="*/ 39859 h 1271361"/>
                  <a:gd name="connsiteX9" fmla="*/ 594999 w 1287017"/>
                  <a:gd name="connsiteY9" fmla="*/ 81864 h 1271361"/>
                  <a:gd name="connsiteX10" fmla="*/ 566424 w 1287017"/>
                  <a:gd name="connsiteY10" fmla="*/ 99295 h 1271361"/>
                  <a:gd name="connsiteX11" fmla="*/ 556899 w 1287017"/>
                  <a:gd name="connsiteY11" fmla="*/ 105200 h 1271361"/>
                  <a:gd name="connsiteX12" fmla="*/ 537849 w 1287017"/>
                  <a:gd name="connsiteY12" fmla="*/ 118059 h 1271361"/>
                  <a:gd name="connsiteX13" fmla="*/ 527276 w 1287017"/>
                  <a:gd name="connsiteY13" fmla="*/ 125489 h 1271361"/>
                  <a:gd name="connsiteX14" fmla="*/ 509559 w 1287017"/>
                  <a:gd name="connsiteY14" fmla="*/ 138347 h 1271361"/>
                  <a:gd name="connsiteX15" fmla="*/ 498891 w 1287017"/>
                  <a:gd name="connsiteY15" fmla="*/ 146348 h 1271361"/>
                  <a:gd name="connsiteX16" fmla="*/ 481174 w 1287017"/>
                  <a:gd name="connsiteY16" fmla="*/ 160255 h 1271361"/>
                  <a:gd name="connsiteX17" fmla="*/ 471649 w 1287017"/>
                  <a:gd name="connsiteY17" fmla="*/ 168161 h 1271361"/>
                  <a:gd name="connsiteX18" fmla="*/ 451552 w 1287017"/>
                  <a:gd name="connsiteY18" fmla="*/ 185020 h 1271361"/>
                  <a:gd name="connsiteX19" fmla="*/ 444599 w 1287017"/>
                  <a:gd name="connsiteY19" fmla="*/ 190925 h 1271361"/>
                  <a:gd name="connsiteX20" fmla="*/ 418214 w 1287017"/>
                  <a:gd name="connsiteY20" fmla="*/ 214833 h 1271361"/>
                  <a:gd name="connsiteX21" fmla="*/ 412309 w 1287017"/>
                  <a:gd name="connsiteY21" fmla="*/ 220548 h 1271361"/>
                  <a:gd name="connsiteX22" fmla="*/ 395545 w 1287017"/>
                  <a:gd name="connsiteY22" fmla="*/ 236550 h 1271361"/>
                  <a:gd name="connsiteX23" fmla="*/ 392973 w 1287017"/>
                  <a:gd name="connsiteY23" fmla="*/ 239312 h 1271361"/>
                  <a:gd name="connsiteX24" fmla="*/ 362398 w 1287017"/>
                  <a:gd name="connsiteY24" fmla="*/ 270649 h 1271361"/>
                  <a:gd name="connsiteX25" fmla="*/ 332680 w 1287017"/>
                  <a:gd name="connsiteY25" fmla="*/ 303511 h 1271361"/>
                  <a:gd name="connsiteX26" fmla="*/ 330108 w 1287017"/>
                  <a:gd name="connsiteY26" fmla="*/ 306368 h 1271361"/>
                  <a:gd name="connsiteX27" fmla="*/ 319249 w 1287017"/>
                  <a:gd name="connsiteY27" fmla="*/ 319132 h 1271361"/>
                  <a:gd name="connsiteX28" fmla="*/ 307820 w 1287017"/>
                  <a:gd name="connsiteY28" fmla="*/ 332657 h 1271361"/>
                  <a:gd name="connsiteX29" fmla="*/ 294103 w 1287017"/>
                  <a:gd name="connsiteY29" fmla="*/ 349707 h 1271361"/>
                  <a:gd name="connsiteX30" fmla="*/ 283340 w 1287017"/>
                  <a:gd name="connsiteY30" fmla="*/ 363233 h 1271361"/>
                  <a:gd name="connsiteX31" fmla="*/ 281435 w 1287017"/>
                  <a:gd name="connsiteY31" fmla="*/ 365614 h 1271361"/>
                  <a:gd name="connsiteX32" fmla="*/ 278293 w 1287017"/>
                  <a:gd name="connsiteY32" fmla="*/ 369805 h 1271361"/>
                  <a:gd name="connsiteX33" fmla="*/ 244860 w 1287017"/>
                  <a:gd name="connsiteY33" fmla="*/ 415239 h 1271361"/>
                  <a:gd name="connsiteX34" fmla="*/ 241431 w 1287017"/>
                  <a:gd name="connsiteY34" fmla="*/ 419811 h 1271361"/>
                  <a:gd name="connsiteX35" fmla="*/ 239906 w 1287017"/>
                  <a:gd name="connsiteY35" fmla="*/ 422097 h 1271361"/>
                  <a:gd name="connsiteX36" fmla="*/ 209616 w 1287017"/>
                  <a:gd name="connsiteY36" fmla="*/ 467436 h 1271361"/>
                  <a:gd name="connsiteX37" fmla="*/ 206664 w 1287017"/>
                  <a:gd name="connsiteY37" fmla="*/ 471722 h 1271361"/>
                  <a:gd name="connsiteX38" fmla="*/ 202568 w 1287017"/>
                  <a:gd name="connsiteY38" fmla="*/ 478390 h 1271361"/>
                  <a:gd name="connsiteX39" fmla="*/ 179328 w 1287017"/>
                  <a:gd name="connsiteY39" fmla="*/ 516490 h 1271361"/>
                  <a:gd name="connsiteX40" fmla="*/ 175613 w 1287017"/>
                  <a:gd name="connsiteY40" fmla="*/ 522395 h 1271361"/>
                  <a:gd name="connsiteX41" fmla="*/ 174374 w 1287017"/>
                  <a:gd name="connsiteY41" fmla="*/ 524777 h 1271361"/>
                  <a:gd name="connsiteX42" fmla="*/ 149514 w 1287017"/>
                  <a:gd name="connsiteY42" fmla="*/ 569449 h 1271361"/>
                  <a:gd name="connsiteX43" fmla="*/ 147419 w 1287017"/>
                  <a:gd name="connsiteY43" fmla="*/ 573068 h 1271361"/>
                  <a:gd name="connsiteX44" fmla="*/ 143704 w 1287017"/>
                  <a:gd name="connsiteY44" fmla="*/ 580403 h 1271361"/>
                  <a:gd name="connsiteX45" fmla="*/ 125320 w 1287017"/>
                  <a:gd name="connsiteY45" fmla="*/ 616693 h 1271361"/>
                  <a:gd name="connsiteX46" fmla="*/ 121606 w 1287017"/>
                  <a:gd name="connsiteY46" fmla="*/ 624122 h 1271361"/>
                  <a:gd name="connsiteX47" fmla="*/ 119510 w 1287017"/>
                  <a:gd name="connsiteY47" fmla="*/ 628599 h 1271361"/>
                  <a:gd name="connsiteX48" fmla="*/ 98460 w 1287017"/>
                  <a:gd name="connsiteY48" fmla="*/ 674700 h 1271361"/>
                  <a:gd name="connsiteX49" fmla="*/ 97698 w 1287017"/>
                  <a:gd name="connsiteY49" fmla="*/ 676224 h 1271361"/>
                  <a:gd name="connsiteX50" fmla="*/ 95602 w 1287017"/>
                  <a:gd name="connsiteY50" fmla="*/ 681463 h 1271361"/>
                  <a:gd name="connsiteX51" fmla="*/ 78458 w 1287017"/>
                  <a:gd name="connsiteY51" fmla="*/ 723278 h 1271361"/>
                  <a:gd name="connsiteX52" fmla="*/ 75696 w 1287017"/>
                  <a:gd name="connsiteY52" fmla="*/ 730040 h 1271361"/>
                  <a:gd name="connsiteX53" fmla="*/ 73696 w 1287017"/>
                  <a:gd name="connsiteY53" fmla="*/ 735660 h 1271361"/>
                  <a:gd name="connsiteX54" fmla="*/ 55789 w 1287017"/>
                  <a:gd name="connsiteY54" fmla="*/ 785571 h 1271361"/>
                  <a:gd name="connsiteX55" fmla="*/ 55789 w 1287017"/>
                  <a:gd name="connsiteY55" fmla="*/ 786714 h 1271361"/>
                  <a:gd name="connsiteX56" fmla="*/ 45310 w 1287017"/>
                  <a:gd name="connsiteY56" fmla="*/ 819480 h 1271361"/>
                  <a:gd name="connsiteX57" fmla="*/ 42834 w 1287017"/>
                  <a:gd name="connsiteY57" fmla="*/ 828338 h 1271361"/>
                  <a:gd name="connsiteX58" fmla="*/ 37119 w 1287017"/>
                  <a:gd name="connsiteY58" fmla="*/ 847388 h 1271361"/>
                  <a:gd name="connsiteX59" fmla="*/ 35596 w 1287017"/>
                  <a:gd name="connsiteY59" fmla="*/ 853199 h 1271361"/>
                  <a:gd name="connsiteX60" fmla="*/ 31595 w 1287017"/>
                  <a:gd name="connsiteY60" fmla="*/ 868534 h 1271361"/>
                  <a:gd name="connsiteX61" fmla="*/ 26451 w 1287017"/>
                  <a:gd name="connsiteY61" fmla="*/ 889298 h 1271361"/>
                  <a:gd name="connsiteX62" fmla="*/ 22831 w 1287017"/>
                  <a:gd name="connsiteY62" fmla="*/ 904920 h 1271361"/>
                  <a:gd name="connsiteX63" fmla="*/ 20259 w 1287017"/>
                  <a:gd name="connsiteY63" fmla="*/ 916159 h 1271361"/>
                  <a:gd name="connsiteX64" fmla="*/ 18832 w 1287017"/>
                  <a:gd name="connsiteY64" fmla="*/ 923779 h 1271361"/>
                  <a:gd name="connsiteX65" fmla="*/ 14259 w 1287017"/>
                  <a:gd name="connsiteY65" fmla="*/ 947115 h 1271361"/>
                  <a:gd name="connsiteX66" fmla="*/ 11402 w 1287017"/>
                  <a:gd name="connsiteY66" fmla="*/ 963403 h 1271361"/>
                  <a:gd name="connsiteX67" fmla="*/ 7782 w 1287017"/>
                  <a:gd name="connsiteY67" fmla="*/ 987596 h 1271361"/>
                  <a:gd name="connsiteX68" fmla="*/ 6067 w 1287017"/>
                  <a:gd name="connsiteY68" fmla="*/ 999026 h 1271361"/>
                  <a:gd name="connsiteX69" fmla="*/ 5496 w 1287017"/>
                  <a:gd name="connsiteY69" fmla="*/ 1003694 h 1271361"/>
                  <a:gd name="connsiteX70" fmla="*/ 4258 w 1287017"/>
                  <a:gd name="connsiteY70" fmla="*/ 1014647 h 1271361"/>
                  <a:gd name="connsiteX71" fmla="*/ 1877 w 1287017"/>
                  <a:gd name="connsiteY71" fmla="*/ 1037698 h 1271361"/>
                  <a:gd name="connsiteX72" fmla="*/ 925 w 1287017"/>
                  <a:gd name="connsiteY72" fmla="*/ 1049509 h 1271361"/>
                  <a:gd name="connsiteX73" fmla="*/ -504 w 1287017"/>
                  <a:gd name="connsiteY73" fmla="*/ 1072655 h 1271361"/>
                  <a:gd name="connsiteX74" fmla="*/ -504 w 1287017"/>
                  <a:gd name="connsiteY74" fmla="*/ 1083037 h 1271361"/>
                  <a:gd name="connsiteX75" fmla="*/ -1172 w 1287017"/>
                  <a:gd name="connsiteY75" fmla="*/ 1115898 h 1271361"/>
                  <a:gd name="connsiteX76" fmla="*/ 265528 w 1287017"/>
                  <a:gd name="connsiteY76" fmla="*/ 1271061 h 1271361"/>
                  <a:gd name="connsiteX77" fmla="*/ 266196 w 1287017"/>
                  <a:gd name="connsiteY77" fmla="*/ 1238199 h 1271361"/>
                  <a:gd name="connsiteX78" fmla="*/ 266196 w 1287017"/>
                  <a:gd name="connsiteY78" fmla="*/ 1227722 h 1271361"/>
                  <a:gd name="connsiteX79" fmla="*/ 267625 w 1287017"/>
                  <a:gd name="connsiteY79" fmla="*/ 1204671 h 1271361"/>
                  <a:gd name="connsiteX80" fmla="*/ 268577 w 1287017"/>
                  <a:gd name="connsiteY80" fmla="*/ 1192765 h 1271361"/>
                  <a:gd name="connsiteX81" fmla="*/ 270958 w 1287017"/>
                  <a:gd name="connsiteY81" fmla="*/ 1169714 h 1271361"/>
                  <a:gd name="connsiteX82" fmla="*/ 272196 w 1287017"/>
                  <a:gd name="connsiteY82" fmla="*/ 1158761 h 1271361"/>
                  <a:gd name="connsiteX83" fmla="*/ 274482 w 1287017"/>
                  <a:gd name="connsiteY83" fmla="*/ 1142663 h 1271361"/>
                  <a:gd name="connsiteX84" fmla="*/ 278102 w 1287017"/>
                  <a:gd name="connsiteY84" fmla="*/ 1118565 h 1271361"/>
                  <a:gd name="connsiteX85" fmla="*/ 281054 w 1287017"/>
                  <a:gd name="connsiteY85" fmla="*/ 1102278 h 1271361"/>
                  <a:gd name="connsiteX86" fmla="*/ 285532 w 1287017"/>
                  <a:gd name="connsiteY86" fmla="*/ 1078846 h 1271361"/>
                  <a:gd name="connsiteX87" fmla="*/ 289531 w 1287017"/>
                  <a:gd name="connsiteY87" fmla="*/ 1059796 h 1271361"/>
                  <a:gd name="connsiteX88" fmla="*/ 293151 w 1287017"/>
                  <a:gd name="connsiteY88" fmla="*/ 1044175 h 1271361"/>
                  <a:gd name="connsiteX89" fmla="*/ 298295 w 1287017"/>
                  <a:gd name="connsiteY89" fmla="*/ 1023506 h 1271361"/>
                  <a:gd name="connsiteX90" fmla="*/ 302296 w 1287017"/>
                  <a:gd name="connsiteY90" fmla="*/ 1008170 h 1271361"/>
                  <a:gd name="connsiteX91" fmla="*/ 309439 w 1287017"/>
                  <a:gd name="connsiteY91" fmla="*/ 982929 h 1271361"/>
                  <a:gd name="connsiteX92" fmla="*/ 312106 w 1287017"/>
                  <a:gd name="connsiteY92" fmla="*/ 974071 h 1271361"/>
                  <a:gd name="connsiteX93" fmla="*/ 322869 w 1287017"/>
                  <a:gd name="connsiteY93" fmla="*/ 940067 h 1271361"/>
                  <a:gd name="connsiteX94" fmla="*/ 340776 w 1287017"/>
                  <a:gd name="connsiteY94" fmla="*/ 890251 h 1271361"/>
                  <a:gd name="connsiteX95" fmla="*/ 345634 w 1287017"/>
                  <a:gd name="connsiteY95" fmla="*/ 877773 h 1271361"/>
                  <a:gd name="connsiteX96" fmla="*/ 362684 w 1287017"/>
                  <a:gd name="connsiteY96" fmla="*/ 835958 h 1271361"/>
                  <a:gd name="connsiteX97" fmla="*/ 365541 w 1287017"/>
                  <a:gd name="connsiteY97" fmla="*/ 829196 h 1271361"/>
                  <a:gd name="connsiteX98" fmla="*/ 386592 w 1287017"/>
                  <a:gd name="connsiteY98" fmla="*/ 783095 h 1271361"/>
                  <a:gd name="connsiteX99" fmla="*/ 392497 w 1287017"/>
                  <a:gd name="connsiteY99" fmla="*/ 771188 h 1271361"/>
                  <a:gd name="connsiteX100" fmla="*/ 410784 w 1287017"/>
                  <a:gd name="connsiteY100" fmla="*/ 734993 h 1271361"/>
                  <a:gd name="connsiteX101" fmla="*/ 416596 w 1287017"/>
                  <a:gd name="connsiteY101" fmla="*/ 723945 h 1271361"/>
                  <a:gd name="connsiteX102" fmla="*/ 441456 w 1287017"/>
                  <a:gd name="connsiteY102" fmla="*/ 679272 h 1271361"/>
                  <a:gd name="connsiteX103" fmla="*/ 446408 w 1287017"/>
                  <a:gd name="connsiteY103" fmla="*/ 670986 h 1271361"/>
                  <a:gd name="connsiteX104" fmla="*/ 469745 w 1287017"/>
                  <a:gd name="connsiteY104" fmla="*/ 632886 h 1271361"/>
                  <a:gd name="connsiteX105" fmla="*/ 476698 w 1287017"/>
                  <a:gd name="connsiteY105" fmla="*/ 621932 h 1271361"/>
                  <a:gd name="connsiteX106" fmla="*/ 507083 w 1287017"/>
                  <a:gd name="connsiteY106" fmla="*/ 576593 h 1271361"/>
                  <a:gd name="connsiteX107" fmla="*/ 511940 w 1287017"/>
                  <a:gd name="connsiteY107" fmla="*/ 569735 h 1271361"/>
                  <a:gd name="connsiteX108" fmla="*/ 545373 w 1287017"/>
                  <a:gd name="connsiteY108" fmla="*/ 524396 h 1271361"/>
                  <a:gd name="connsiteX109" fmla="*/ 550421 w 1287017"/>
                  <a:gd name="connsiteY109" fmla="*/ 517823 h 1271361"/>
                  <a:gd name="connsiteX110" fmla="*/ 561185 w 1287017"/>
                  <a:gd name="connsiteY110" fmla="*/ 504298 h 1271361"/>
                  <a:gd name="connsiteX111" fmla="*/ 574901 w 1287017"/>
                  <a:gd name="connsiteY111" fmla="*/ 487248 h 1271361"/>
                  <a:gd name="connsiteX112" fmla="*/ 586331 w 1287017"/>
                  <a:gd name="connsiteY112" fmla="*/ 473723 h 1271361"/>
                  <a:gd name="connsiteX113" fmla="*/ 599761 w 1287017"/>
                  <a:gd name="connsiteY113" fmla="*/ 458006 h 1271361"/>
                  <a:gd name="connsiteX114" fmla="*/ 629193 w 1287017"/>
                  <a:gd name="connsiteY114" fmla="*/ 425431 h 1271361"/>
                  <a:gd name="connsiteX115" fmla="*/ 660054 w 1287017"/>
                  <a:gd name="connsiteY115" fmla="*/ 393808 h 1271361"/>
                  <a:gd name="connsiteX116" fmla="*/ 679104 w 1287017"/>
                  <a:gd name="connsiteY116" fmla="*/ 374758 h 1271361"/>
                  <a:gd name="connsiteX117" fmla="*/ 685010 w 1287017"/>
                  <a:gd name="connsiteY117" fmla="*/ 369043 h 1271361"/>
                  <a:gd name="connsiteX118" fmla="*/ 711489 w 1287017"/>
                  <a:gd name="connsiteY118" fmla="*/ 345135 h 1271361"/>
                  <a:gd name="connsiteX119" fmla="*/ 718347 w 1287017"/>
                  <a:gd name="connsiteY119" fmla="*/ 339230 h 1271361"/>
                  <a:gd name="connsiteX120" fmla="*/ 738445 w 1287017"/>
                  <a:gd name="connsiteY120" fmla="*/ 322275 h 1271361"/>
                  <a:gd name="connsiteX121" fmla="*/ 747970 w 1287017"/>
                  <a:gd name="connsiteY121" fmla="*/ 314369 h 1271361"/>
                  <a:gd name="connsiteX122" fmla="*/ 765686 w 1287017"/>
                  <a:gd name="connsiteY122" fmla="*/ 300463 h 1271361"/>
                  <a:gd name="connsiteX123" fmla="*/ 776354 w 1287017"/>
                  <a:gd name="connsiteY123" fmla="*/ 292462 h 1271361"/>
                  <a:gd name="connsiteX124" fmla="*/ 794070 w 1287017"/>
                  <a:gd name="connsiteY124" fmla="*/ 279603 h 1271361"/>
                  <a:gd name="connsiteX125" fmla="*/ 804644 w 1287017"/>
                  <a:gd name="connsiteY125" fmla="*/ 272269 h 1271361"/>
                  <a:gd name="connsiteX126" fmla="*/ 823694 w 1287017"/>
                  <a:gd name="connsiteY126" fmla="*/ 259410 h 1271361"/>
                  <a:gd name="connsiteX127" fmla="*/ 833219 w 1287017"/>
                  <a:gd name="connsiteY127" fmla="*/ 253409 h 1271361"/>
                  <a:gd name="connsiteX128" fmla="*/ 861794 w 1287017"/>
                  <a:gd name="connsiteY128" fmla="*/ 235979 h 1271361"/>
                  <a:gd name="connsiteX129" fmla="*/ 946470 w 1287017"/>
                  <a:gd name="connsiteY129" fmla="*/ 193973 h 1271361"/>
                  <a:gd name="connsiteX130" fmla="*/ 1016289 w 1287017"/>
                  <a:gd name="connsiteY130" fmla="*/ 169970 h 1271361"/>
                  <a:gd name="connsiteX131" fmla="*/ 1069058 w 1287017"/>
                  <a:gd name="connsiteY131" fmla="*/ 158826 h 1271361"/>
                  <a:gd name="connsiteX132" fmla="*/ 1113539 w 1287017"/>
                  <a:gd name="connsiteY132" fmla="*/ 154349 h 1271361"/>
                  <a:gd name="connsiteX133" fmla="*/ 1153068 w 1287017"/>
                  <a:gd name="connsiteY133" fmla="*/ 154349 h 1271361"/>
                  <a:gd name="connsiteX134" fmla="*/ 1189264 w 1287017"/>
                  <a:gd name="connsiteY134" fmla="*/ 158540 h 1271361"/>
                  <a:gd name="connsiteX135" fmla="*/ 1222886 w 1287017"/>
                  <a:gd name="connsiteY135" fmla="*/ 166351 h 1271361"/>
                  <a:gd name="connsiteX136" fmla="*/ 1254510 w 1287017"/>
                  <a:gd name="connsiteY136" fmla="*/ 177495 h 1271361"/>
                  <a:gd name="connsiteX137" fmla="*/ 1284703 w 1287017"/>
                  <a:gd name="connsiteY137" fmla="*/ 192259 h 1271361"/>
                  <a:gd name="connsiteX138" fmla="*/ 1285846 w 1287017"/>
                  <a:gd name="connsiteY138" fmla="*/ 192926 h 127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287017" h="1271361">
                    <a:moveTo>
                      <a:pt x="1019052" y="38906"/>
                    </a:moveTo>
                    <a:lnTo>
                      <a:pt x="1017908" y="38240"/>
                    </a:lnTo>
                    <a:cubicBezTo>
                      <a:pt x="1008193" y="32696"/>
                      <a:pt x="998096" y="27762"/>
                      <a:pt x="987714" y="23476"/>
                    </a:cubicBezTo>
                    <a:cubicBezTo>
                      <a:pt x="966759" y="14742"/>
                      <a:pt x="944852" y="8350"/>
                      <a:pt x="922468" y="4426"/>
                    </a:cubicBezTo>
                    <a:cubicBezTo>
                      <a:pt x="910467" y="2388"/>
                      <a:pt x="898370" y="997"/>
                      <a:pt x="886273" y="235"/>
                    </a:cubicBezTo>
                    <a:cubicBezTo>
                      <a:pt x="873128" y="-480"/>
                      <a:pt x="859888" y="-480"/>
                      <a:pt x="846744" y="235"/>
                    </a:cubicBezTo>
                    <a:cubicBezTo>
                      <a:pt x="831885" y="921"/>
                      <a:pt x="817026" y="2388"/>
                      <a:pt x="802263" y="4616"/>
                    </a:cubicBezTo>
                    <a:cubicBezTo>
                      <a:pt x="784451" y="7379"/>
                      <a:pt x="766829" y="11132"/>
                      <a:pt x="749494" y="15856"/>
                    </a:cubicBezTo>
                    <a:cubicBezTo>
                      <a:pt x="725682" y="22333"/>
                      <a:pt x="702440" y="30353"/>
                      <a:pt x="679676" y="39859"/>
                    </a:cubicBezTo>
                    <a:cubicBezTo>
                      <a:pt x="650529" y="51984"/>
                      <a:pt x="622240" y="66024"/>
                      <a:pt x="594999" y="81864"/>
                    </a:cubicBezTo>
                    <a:cubicBezTo>
                      <a:pt x="585474" y="87389"/>
                      <a:pt x="575949" y="93294"/>
                      <a:pt x="566424" y="99295"/>
                    </a:cubicBezTo>
                    <a:cubicBezTo>
                      <a:pt x="563375" y="101200"/>
                      <a:pt x="560328" y="103295"/>
                      <a:pt x="556899" y="105200"/>
                    </a:cubicBezTo>
                    <a:cubicBezTo>
                      <a:pt x="550517" y="109391"/>
                      <a:pt x="544039" y="113678"/>
                      <a:pt x="537849" y="118059"/>
                    </a:cubicBezTo>
                    <a:lnTo>
                      <a:pt x="527276" y="125489"/>
                    </a:lnTo>
                    <a:cubicBezTo>
                      <a:pt x="521371" y="129680"/>
                      <a:pt x="515464" y="133966"/>
                      <a:pt x="509559" y="138347"/>
                    </a:cubicBezTo>
                    <a:cubicBezTo>
                      <a:pt x="506034" y="140919"/>
                      <a:pt x="502415" y="143586"/>
                      <a:pt x="498891" y="146348"/>
                    </a:cubicBezTo>
                    <a:cubicBezTo>
                      <a:pt x="492985" y="150825"/>
                      <a:pt x="487080" y="155873"/>
                      <a:pt x="481174" y="160255"/>
                    </a:cubicBezTo>
                    <a:cubicBezTo>
                      <a:pt x="477841" y="162827"/>
                      <a:pt x="474603" y="165494"/>
                      <a:pt x="471649" y="168161"/>
                    </a:cubicBezTo>
                    <a:cubicBezTo>
                      <a:pt x="464887" y="173685"/>
                      <a:pt x="458220" y="179305"/>
                      <a:pt x="451552" y="185020"/>
                    </a:cubicBezTo>
                    <a:lnTo>
                      <a:pt x="444599" y="190925"/>
                    </a:lnTo>
                    <a:cubicBezTo>
                      <a:pt x="435740" y="198736"/>
                      <a:pt x="426978" y="206737"/>
                      <a:pt x="418214" y="214833"/>
                    </a:cubicBezTo>
                    <a:lnTo>
                      <a:pt x="412309" y="220548"/>
                    </a:lnTo>
                    <a:cubicBezTo>
                      <a:pt x="406689" y="225882"/>
                      <a:pt x="401070" y="231121"/>
                      <a:pt x="395545" y="236550"/>
                    </a:cubicBezTo>
                    <a:lnTo>
                      <a:pt x="392973" y="239312"/>
                    </a:lnTo>
                    <a:cubicBezTo>
                      <a:pt x="382591" y="249504"/>
                      <a:pt x="372400" y="259886"/>
                      <a:pt x="362398" y="270649"/>
                    </a:cubicBezTo>
                    <a:cubicBezTo>
                      <a:pt x="352396" y="281413"/>
                      <a:pt x="342396" y="292462"/>
                      <a:pt x="332680" y="303511"/>
                    </a:cubicBezTo>
                    <a:cubicBezTo>
                      <a:pt x="331823" y="304463"/>
                      <a:pt x="330965" y="305321"/>
                      <a:pt x="330108" y="306368"/>
                    </a:cubicBezTo>
                    <a:lnTo>
                      <a:pt x="319249" y="319132"/>
                    </a:lnTo>
                    <a:lnTo>
                      <a:pt x="307820" y="332657"/>
                    </a:lnTo>
                    <a:lnTo>
                      <a:pt x="294103" y="349707"/>
                    </a:lnTo>
                    <a:cubicBezTo>
                      <a:pt x="290484" y="354184"/>
                      <a:pt x="286864" y="358661"/>
                      <a:pt x="283340" y="363233"/>
                    </a:cubicBezTo>
                    <a:lnTo>
                      <a:pt x="281435" y="365614"/>
                    </a:lnTo>
                    <a:lnTo>
                      <a:pt x="278293" y="369805"/>
                    </a:lnTo>
                    <a:cubicBezTo>
                      <a:pt x="266862" y="384664"/>
                      <a:pt x="255718" y="399809"/>
                      <a:pt x="244860" y="415239"/>
                    </a:cubicBezTo>
                    <a:lnTo>
                      <a:pt x="241431" y="419811"/>
                    </a:lnTo>
                    <a:lnTo>
                      <a:pt x="239906" y="422097"/>
                    </a:lnTo>
                    <a:cubicBezTo>
                      <a:pt x="229525" y="436956"/>
                      <a:pt x="219428" y="452072"/>
                      <a:pt x="209616" y="467436"/>
                    </a:cubicBezTo>
                    <a:lnTo>
                      <a:pt x="206664" y="471722"/>
                    </a:lnTo>
                    <a:cubicBezTo>
                      <a:pt x="205331" y="473913"/>
                      <a:pt x="203997" y="476199"/>
                      <a:pt x="202568" y="478390"/>
                    </a:cubicBezTo>
                    <a:cubicBezTo>
                      <a:pt x="194663" y="490963"/>
                      <a:pt x="186852" y="503726"/>
                      <a:pt x="179328" y="516490"/>
                    </a:cubicBezTo>
                    <a:lnTo>
                      <a:pt x="175613" y="522395"/>
                    </a:lnTo>
                    <a:cubicBezTo>
                      <a:pt x="175613" y="523157"/>
                      <a:pt x="174851" y="524015"/>
                      <a:pt x="174374" y="524777"/>
                    </a:cubicBezTo>
                    <a:cubicBezTo>
                      <a:pt x="165802" y="539569"/>
                      <a:pt x="157515" y="554466"/>
                      <a:pt x="149514" y="569449"/>
                    </a:cubicBezTo>
                    <a:lnTo>
                      <a:pt x="147419" y="573068"/>
                    </a:lnTo>
                    <a:cubicBezTo>
                      <a:pt x="146181" y="575450"/>
                      <a:pt x="145038" y="578021"/>
                      <a:pt x="143704" y="580403"/>
                    </a:cubicBezTo>
                    <a:cubicBezTo>
                      <a:pt x="137417" y="592404"/>
                      <a:pt x="131321" y="604501"/>
                      <a:pt x="125320" y="616693"/>
                    </a:cubicBezTo>
                    <a:cubicBezTo>
                      <a:pt x="124082" y="619170"/>
                      <a:pt x="122749" y="621646"/>
                      <a:pt x="121606" y="624122"/>
                    </a:cubicBezTo>
                    <a:cubicBezTo>
                      <a:pt x="120463" y="626599"/>
                      <a:pt x="120272" y="627075"/>
                      <a:pt x="119510" y="628599"/>
                    </a:cubicBezTo>
                    <a:cubicBezTo>
                      <a:pt x="112271" y="643839"/>
                      <a:pt x="105127" y="659174"/>
                      <a:pt x="98460" y="674700"/>
                    </a:cubicBezTo>
                    <a:cubicBezTo>
                      <a:pt x="98460" y="675176"/>
                      <a:pt x="97984" y="675748"/>
                      <a:pt x="97698" y="676224"/>
                    </a:cubicBezTo>
                    <a:cubicBezTo>
                      <a:pt x="97413" y="676700"/>
                      <a:pt x="96364" y="679653"/>
                      <a:pt x="95602" y="681463"/>
                    </a:cubicBezTo>
                    <a:cubicBezTo>
                      <a:pt x="89602" y="695274"/>
                      <a:pt x="83982" y="709276"/>
                      <a:pt x="78458" y="723278"/>
                    </a:cubicBezTo>
                    <a:cubicBezTo>
                      <a:pt x="77600" y="725564"/>
                      <a:pt x="76552" y="727754"/>
                      <a:pt x="75696" y="730040"/>
                    </a:cubicBezTo>
                    <a:lnTo>
                      <a:pt x="73696" y="735660"/>
                    </a:lnTo>
                    <a:cubicBezTo>
                      <a:pt x="67409" y="752234"/>
                      <a:pt x="61313" y="768903"/>
                      <a:pt x="55789" y="785571"/>
                    </a:cubicBezTo>
                    <a:cubicBezTo>
                      <a:pt x="55789" y="785571"/>
                      <a:pt x="55789" y="786333"/>
                      <a:pt x="55789" y="786714"/>
                    </a:cubicBezTo>
                    <a:cubicBezTo>
                      <a:pt x="52169" y="797668"/>
                      <a:pt x="48645" y="808526"/>
                      <a:pt x="45310" y="819480"/>
                    </a:cubicBezTo>
                    <a:cubicBezTo>
                      <a:pt x="44453" y="822433"/>
                      <a:pt x="43692" y="825386"/>
                      <a:pt x="42834" y="828338"/>
                    </a:cubicBezTo>
                    <a:cubicBezTo>
                      <a:pt x="40834" y="834692"/>
                      <a:pt x="38929" y="841035"/>
                      <a:pt x="37119" y="847388"/>
                    </a:cubicBezTo>
                    <a:cubicBezTo>
                      <a:pt x="36548" y="849389"/>
                      <a:pt x="36167" y="851294"/>
                      <a:pt x="35596" y="853199"/>
                    </a:cubicBezTo>
                    <a:cubicBezTo>
                      <a:pt x="34167" y="858342"/>
                      <a:pt x="32928" y="863486"/>
                      <a:pt x="31595" y="868534"/>
                    </a:cubicBezTo>
                    <a:cubicBezTo>
                      <a:pt x="29784" y="875487"/>
                      <a:pt x="28071" y="882345"/>
                      <a:pt x="26451" y="889298"/>
                    </a:cubicBezTo>
                    <a:cubicBezTo>
                      <a:pt x="25213" y="894442"/>
                      <a:pt x="23974" y="899681"/>
                      <a:pt x="22831" y="904920"/>
                    </a:cubicBezTo>
                    <a:cubicBezTo>
                      <a:pt x="21974" y="908634"/>
                      <a:pt x="21022" y="912349"/>
                      <a:pt x="20259" y="916159"/>
                    </a:cubicBezTo>
                    <a:cubicBezTo>
                      <a:pt x="19498" y="919969"/>
                      <a:pt x="19307" y="921207"/>
                      <a:pt x="18832" y="923779"/>
                    </a:cubicBezTo>
                    <a:cubicBezTo>
                      <a:pt x="17212" y="931589"/>
                      <a:pt x="15688" y="939305"/>
                      <a:pt x="14259" y="947115"/>
                    </a:cubicBezTo>
                    <a:cubicBezTo>
                      <a:pt x="13306" y="952545"/>
                      <a:pt x="12259" y="957974"/>
                      <a:pt x="11402" y="963403"/>
                    </a:cubicBezTo>
                    <a:cubicBezTo>
                      <a:pt x="10068" y="971499"/>
                      <a:pt x="8925" y="979500"/>
                      <a:pt x="7782" y="987596"/>
                    </a:cubicBezTo>
                    <a:cubicBezTo>
                      <a:pt x="7210" y="991406"/>
                      <a:pt x="6544" y="995216"/>
                      <a:pt x="6067" y="999026"/>
                    </a:cubicBezTo>
                    <a:lnTo>
                      <a:pt x="5496" y="1003694"/>
                    </a:lnTo>
                    <a:cubicBezTo>
                      <a:pt x="5496" y="1007313"/>
                      <a:pt x="4639" y="1010933"/>
                      <a:pt x="4258" y="1014647"/>
                    </a:cubicBezTo>
                    <a:cubicBezTo>
                      <a:pt x="3401" y="1022267"/>
                      <a:pt x="2543" y="1029983"/>
                      <a:pt x="1877" y="1037698"/>
                    </a:cubicBezTo>
                    <a:cubicBezTo>
                      <a:pt x="1877" y="1041603"/>
                      <a:pt x="1209" y="1045604"/>
                      <a:pt x="925" y="1049509"/>
                    </a:cubicBezTo>
                    <a:cubicBezTo>
                      <a:pt x="352" y="1057253"/>
                      <a:pt x="-123" y="1064968"/>
                      <a:pt x="-504" y="1072655"/>
                    </a:cubicBezTo>
                    <a:cubicBezTo>
                      <a:pt x="-504" y="1076084"/>
                      <a:pt x="-504" y="1079608"/>
                      <a:pt x="-504" y="1083037"/>
                    </a:cubicBezTo>
                    <a:cubicBezTo>
                      <a:pt x="-504" y="1094086"/>
                      <a:pt x="-1172" y="1105040"/>
                      <a:pt x="-1172" y="1115898"/>
                    </a:cubicBezTo>
                    <a:lnTo>
                      <a:pt x="265528" y="1271061"/>
                    </a:lnTo>
                    <a:cubicBezTo>
                      <a:pt x="265528" y="1260107"/>
                      <a:pt x="265528" y="1249153"/>
                      <a:pt x="266196" y="1238199"/>
                    </a:cubicBezTo>
                    <a:cubicBezTo>
                      <a:pt x="266196" y="1234675"/>
                      <a:pt x="266196" y="1231246"/>
                      <a:pt x="266196" y="1227722"/>
                    </a:cubicBezTo>
                    <a:cubicBezTo>
                      <a:pt x="266196" y="1220102"/>
                      <a:pt x="267053" y="1212387"/>
                      <a:pt x="267625" y="1204671"/>
                    </a:cubicBezTo>
                    <a:cubicBezTo>
                      <a:pt x="267625" y="1200671"/>
                      <a:pt x="268291" y="1196765"/>
                      <a:pt x="268577" y="1192765"/>
                    </a:cubicBezTo>
                    <a:cubicBezTo>
                      <a:pt x="269338" y="1185145"/>
                      <a:pt x="270101" y="1177430"/>
                      <a:pt x="270958" y="1169714"/>
                    </a:cubicBezTo>
                    <a:cubicBezTo>
                      <a:pt x="270958" y="1166095"/>
                      <a:pt x="271720" y="1162380"/>
                      <a:pt x="272196" y="1158761"/>
                    </a:cubicBezTo>
                    <a:cubicBezTo>
                      <a:pt x="272863" y="1153427"/>
                      <a:pt x="273721" y="1148093"/>
                      <a:pt x="274482" y="1142663"/>
                    </a:cubicBezTo>
                    <a:cubicBezTo>
                      <a:pt x="275625" y="1134662"/>
                      <a:pt x="276768" y="1126662"/>
                      <a:pt x="278102" y="1118565"/>
                    </a:cubicBezTo>
                    <a:cubicBezTo>
                      <a:pt x="279054" y="1113136"/>
                      <a:pt x="280006" y="1107707"/>
                      <a:pt x="281054" y="1102278"/>
                    </a:cubicBezTo>
                    <a:cubicBezTo>
                      <a:pt x="282388" y="1094467"/>
                      <a:pt x="283912" y="1086656"/>
                      <a:pt x="285532" y="1078846"/>
                    </a:cubicBezTo>
                    <a:cubicBezTo>
                      <a:pt x="286770" y="1072493"/>
                      <a:pt x="288102" y="1066149"/>
                      <a:pt x="289531" y="1059796"/>
                    </a:cubicBezTo>
                    <a:cubicBezTo>
                      <a:pt x="290674" y="1054653"/>
                      <a:pt x="291913" y="1049414"/>
                      <a:pt x="293151" y="1044175"/>
                    </a:cubicBezTo>
                    <a:cubicBezTo>
                      <a:pt x="294771" y="1037317"/>
                      <a:pt x="296484" y="1030364"/>
                      <a:pt x="298295" y="1023506"/>
                    </a:cubicBezTo>
                    <a:lnTo>
                      <a:pt x="302296" y="1008170"/>
                    </a:lnTo>
                    <a:cubicBezTo>
                      <a:pt x="304582" y="999693"/>
                      <a:pt x="306963" y="991311"/>
                      <a:pt x="309439" y="982929"/>
                    </a:cubicBezTo>
                    <a:cubicBezTo>
                      <a:pt x="310392" y="979976"/>
                      <a:pt x="311153" y="977024"/>
                      <a:pt x="312106" y="974071"/>
                    </a:cubicBezTo>
                    <a:cubicBezTo>
                      <a:pt x="315534" y="962736"/>
                      <a:pt x="319154" y="951401"/>
                      <a:pt x="322869" y="940067"/>
                    </a:cubicBezTo>
                    <a:cubicBezTo>
                      <a:pt x="328489" y="923427"/>
                      <a:pt x="334395" y="906824"/>
                      <a:pt x="340776" y="890251"/>
                    </a:cubicBezTo>
                    <a:lnTo>
                      <a:pt x="345634" y="877773"/>
                    </a:lnTo>
                    <a:cubicBezTo>
                      <a:pt x="351064" y="863800"/>
                      <a:pt x="356778" y="849865"/>
                      <a:pt x="362684" y="835958"/>
                    </a:cubicBezTo>
                    <a:lnTo>
                      <a:pt x="365541" y="829196"/>
                    </a:lnTo>
                    <a:cubicBezTo>
                      <a:pt x="372209" y="813765"/>
                      <a:pt x="379353" y="798430"/>
                      <a:pt x="386592" y="783095"/>
                    </a:cubicBezTo>
                    <a:cubicBezTo>
                      <a:pt x="388496" y="779094"/>
                      <a:pt x="390496" y="775189"/>
                      <a:pt x="392497" y="771188"/>
                    </a:cubicBezTo>
                    <a:cubicBezTo>
                      <a:pt x="398403" y="759092"/>
                      <a:pt x="404499" y="746995"/>
                      <a:pt x="410784" y="734993"/>
                    </a:cubicBezTo>
                    <a:cubicBezTo>
                      <a:pt x="412690" y="731279"/>
                      <a:pt x="414595" y="727564"/>
                      <a:pt x="416596" y="723945"/>
                    </a:cubicBezTo>
                    <a:cubicBezTo>
                      <a:pt x="424596" y="708895"/>
                      <a:pt x="432883" y="694007"/>
                      <a:pt x="441456" y="679272"/>
                    </a:cubicBezTo>
                    <a:lnTo>
                      <a:pt x="446408" y="670986"/>
                    </a:lnTo>
                    <a:cubicBezTo>
                      <a:pt x="453933" y="658127"/>
                      <a:pt x="461744" y="645458"/>
                      <a:pt x="469745" y="632886"/>
                    </a:cubicBezTo>
                    <a:cubicBezTo>
                      <a:pt x="472031" y="629266"/>
                      <a:pt x="474317" y="625551"/>
                      <a:pt x="476698" y="621932"/>
                    </a:cubicBezTo>
                    <a:cubicBezTo>
                      <a:pt x="486509" y="606625"/>
                      <a:pt x="496605" y="591518"/>
                      <a:pt x="507083" y="576593"/>
                    </a:cubicBezTo>
                    <a:cubicBezTo>
                      <a:pt x="508606" y="574307"/>
                      <a:pt x="510321" y="572021"/>
                      <a:pt x="511940" y="569735"/>
                    </a:cubicBezTo>
                    <a:cubicBezTo>
                      <a:pt x="522799" y="554371"/>
                      <a:pt x="533943" y="539255"/>
                      <a:pt x="545373" y="524396"/>
                    </a:cubicBezTo>
                    <a:cubicBezTo>
                      <a:pt x="547088" y="522205"/>
                      <a:pt x="548707" y="519919"/>
                      <a:pt x="550421" y="517823"/>
                    </a:cubicBezTo>
                    <a:cubicBezTo>
                      <a:pt x="553945" y="513251"/>
                      <a:pt x="557565" y="508774"/>
                      <a:pt x="561185" y="504298"/>
                    </a:cubicBezTo>
                    <a:lnTo>
                      <a:pt x="574901" y="487248"/>
                    </a:lnTo>
                    <a:lnTo>
                      <a:pt x="586331" y="473723"/>
                    </a:lnTo>
                    <a:cubicBezTo>
                      <a:pt x="590807" y="468484"/>
                      <a:pt x="595189" y="463245"/>
                      <a:pt x="599761" y="458006"/>
                    </a:cubicBezTo>
                    <a:cubicBezTo>
                      <a:pt x="609477" y="446957"/>
                      <a:pt x="619287" y="436099"/>
                      <a:pt x="629193" y="425431"/>
                    </a:cubicBezTo>
                    <a:cubicBezTo>
                      <a:pt x="639480" y="414477"/>
                      <a:pt x="649768" y="403999"/>
                      <a:pt x="660054" y="393808"/>
                    </a:cubicBezTo>
                    <a:cubicBezTo>
                      <a:pt x="666436" y="387426"/>
                      <a:pt x="672913" y="381235"/>
                      <a:pt x="679104" y="374758"/>
                    </a:cubicBezTo>
                    <a:cubicBezTo>
                      <a:pt x="681104" y="372853"/>
                      <a:pt x="683010" y="370853"/>
                      <a:pt x="685010" y="369043"/>
                    </a:cubicBezTo>
                    <a:cubicBezTo>
                      <a:pt x="693773" y="360851"/>
                      <a:pt x="702535" y="352946"/>
                      <a:pt x="711489" y="345135"/>
                    </a:cubicBezTo>
                    <a:lnTo>
                      <a:pt x="718347" y="339230"/>
                    </a:lnTo>
                    <a:cubicBezTo>
                      <a:pt x="725014" y="333515"/>
                      <a:pt x="731682" y="327799"/>
                      <a:pt x="738445" y="322275"/>
                    </a:cubicBezTo>
                    <a:lnTo>
                      <a:pt x="747970" y="314369"/>
                    </a:lnTo>
                    <a:lnTo>
                      <a:pt x="765686" y="300463"/>
                    </a:lnTo>
                    <a:lnTo>
                      <a:pt x="776354" y="292462"/>
                    </a:lnTo>
                    <a:cubicBezTo>
                      <a:pt x="782259" y="288080"/>
                      <a:pt x="788165" y="283794"/>
                      <a:pt x="794070" y="279603"/>
                    </a:cubicBezTo>
                    <a:lnTo>
                      <a:pt x="804644" y="272269"/>
                    </a:lnTo>
                    <a:cubicBezTo>
                      <a:pt x="811025" y="267792"/>
                      <a:pt x="817503" y="263601"/>
                      <a:pt x="823694" y="259410"/>
                    </a:cubicBezTo>
                    <a:lnTo>
                      <a:pt x="833219" y="253409"/>
                    </a:lnTo>
                    <a:cubicBezTo>
                      <a:pt x="842744" y="247409"/>
                      <a:pt x="852269" y="241598"/>
                      <a:pt x="861794" y="235979"/>
                    </a:cubicBezTo>
                    <a:cubicBezTo>
                      <a:pt x="889035" y="220158"/>
                      <a:pt x="917324" y="206127"/>
                      <a:pt x="946470" y="193973"/>
                    </a:cubicBezTo>
                    <a:cubicBezTo>
                      <a:pt x="969235" y="184506"/>
                      <a:pt x="992572" y="176495"/>
                      <a:pt x="1016289" y="169970"/>
                    </a:cubicBezTo>
                    <a:cubicBezTo>
                      <a:pt x="1033624" y="165275"/>
                      <a:pt x="1051245" y="161560"/>
                      <a:pt x="1069058" y="158826"/>
                    </a:cubicBezTo>
                    <a:cubicBezTo>
                      <a:pt x="1083821" y="156521"/>
                      <a:pt x="1098681" y="155026"/>
                      <a:pt x="1113539" y="154349"/>
                    </a:cubicBezTo>
                    <a:cubicBezTo>
                      <a:pt x="1126684" y="153635"/>
                      <a:pt x="1139924" y="153635"/>
                      <a:pt x="1153068" y="154349"/>
                    </a:cubicBezTo>
                    <a:cubicBezTo>
                      <a:pt x="1165165" y="155102"/>
                      <a:pt x="1177262" y="156502"/>
                      <a:pt x="1189264" y="158540"/>
                    </a:cubicBezTo>
                    <a:cubicBezTo>
                      <a:pt x="1200598" y="160550"/>
                      <a:pt x="1211838" y="163151"/>
                      <a:pt x="1222886" y="166351"/>
                    </a:cubicBezTo>
                    <a:cubicBezTo>
                      <a:pt x="1233649" y="169446"/>
                      <a:pt x="1244222" y="173171"/>
                      <a:pt x="1254510" y="177495"/>
                    </a:cubicBezTo>
                    <a:cubicBezTo>
                      <a:pt x="1264892" y="181819"/>
                      <a:pt x="1274893" y="186753"/>
                      <a:pt x="1284703" y="192259"/>
                    </a:cubicBezTo>
                    <a:lnTo>
                      <a:pt x="1285846" y="192926"/>
                    </a:lnTo>
                    <a:close/>
                  </a:path>
                </a:pathLst>
              </a:custGeom>
              <a:solidFill>
                <a:schemeClr val="bg2">
                  <a:lumMod val="20000"/>
                  <a:lumOff val="80000"/>
                </a:schemeClr>
              </a:solidFill>
              <a:ln w="9525" cap="flat">
                <a:noFill/>
                <a:prstDash val="solid"/>
                <a:miter/>
              </a:ln>
            </p:spPr>
            <p:txBody>
              <a:bodyPr rtlCol="0" anchor="ctr"/>
              <a:lstStyle/>
              <a:p>
                <a:pPr>
                  <a:buClr>
                    <a:srgbClr val="FF0000"/>
                  </a:buClr>
                  <a:defRPr/>
                </a:pPr>
                <a:endParaRPr lang="en-US">
                  <a:solidFill>
                    <a:srgbClr val="4D4D4F"/>
                  </a:solidFill>
                </a:endParaRPr>
              </a:p>
            </p:txBody>
          </p:sp>
        </p:grpSp>
        <p:sp>
          <p:nvSpPr>
            <p:cNvPr id="47" name="Freeform: Shape 46">
              <a:extLst>
                <a:ext uri="{FF2B5EF4-FFF2-40B4-BE49-F238E27FC236}">
                  <a16:creationId xmlns="" xmlns:a16="http://schemas.microsoft.com/office/drawing/2014/main" id="{63A47138-E4E1-4CC4-8D14-2AC0FB930095}"/>
                </a:ext>
              </a:extLst>
            </p:cNvPr>
            <p:cNvSpPr/>
            <p:nvPr/>
          </p:nvSpPr>
          <p:spPr>
            <a:xfrm>
              <a:off x="5495289" y="1971007"/>
              <a:ext cx="267747" cy="461391"/>
            </a:xfrm>
            <a:custGeom>
              <a:avLst/>
              <a:gdLst>
                <a:gd name="connsiteX0" fmla="*/ 267748 w 267747"/>
                <a:gd name="connsiteY0" fmla="*/ 461391 h 461391"/>
                <a:gd name="connsiteX1" fmla="*/ 857 w 267747"/>
                <a:gd name="connsiteY1" fmla="*/ 306229 h 461391"/>
                <a:gd name="connsiteX2" fmla="*/ 0 w 267747"/>
                <a:gd name="connsiteY2" fmla="*/ 0 h 461391"/>
                <a:gd name="connsiteX3" fmla="*/ 266891 w 267747"/>
                <a:gd name="connsiteY3" fmla="*/ 155067 h 461391"/>
                <a:gd name="connsiteX4" fmla="*/ 267748 w 267747"/>
                <a:gd name="connsiteY4" fmla="*/ 461391 h 46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747" h="461391">
                  <a:moveTo>
                    <a:pt x="267748" y="461391"/>
                  </a:moveTo>
                  <a:lnTo>
                    <a:pt x="857" y="306229"/>
                  </a:lnTo>
                  <a:lnTo>
                    <a:pt x="0" y="0"/>
                  </a:lnTo>
                  <a:lnTo>
                    <a:pt x="266891" y="155067"/>
                  </a:lnTo>
                  <a:lnTo>
                    <a:pt x="267748" y="461391"/>
                  </a:lnTo>
                  <a:close/>
                </a:path>
              </a:pathLst>
            </a:custGeom>
            <a:solidFill>
              <a:srgbClr val="F14D97"/>
            </a:solidFill>
            <a:ln w="9525" cap="flat">
              <a:noFill/>
              <a:prstDash val="solid"/>
              <a:miter/>
            </a:ln>
          </p:spPr>
          <p:txBody>
            <a:bodyPr rtlCol="0" anchor="ctr"/>
            <a:lstStyle/>
            <a:p>
              <a:pPr>
                <a:buClr>
                  <a:srgbClr val="FF0000"/>
                </a:buClr>
                <a:defRPr/>
              </a:pPr>
              <a:endParaRPr lang="en-US">
                <a:solidFill>
                  <a:srgbClr val="4D4D4F"/>
                </a:solidFill>
              </a:endParaRPr>
            </a:p>
          </p:txBody>
        </p:sp>
        <p:sp>
          <p:nvSpPr>
            <p:cNvPr id="48" name="Freeform: Shape 47">
              <a:extLst>
                <a:ext uri="{FF2B5EF4-FFF2-40B4-BE49-F238E27FC236}">
                  <a16:creationId xmlns="" xmlns:a16="http://schemas.microsoft.com/office/drawing/2014/main" id="{CDAE2786-793B-4811-BED6-2CF5DE89FD0F}"/>
                </a:ext>
              </a:extLst>
            </p:cNvPr>
            <p:cNvSpPr/>
            <p:nvPr/>
          </p:nvSpPr>
          <p:spPr>
            <a:xfrm>
              <a:off x="5762274" y="2001801"/>
              <a:ext cx="911643" cy="2212725"/>
            </a:xfrm>
            <a:custGeom>
              <a:avLst/>
              <a:gdLst>
                <a:gd name="connsiteX0" fmla="*/ -1172 w 911643"/>
                <a:gd name="connsiteY0" fmla="*/ 123973 h 2212725"/>
                <a:gd name="connsiteX1" fmla="*/ 641956 w 911643"/>
                <a:gd name="connsiteY1" fmla="*/ 59393 h 2212725"/>
                <a:gd name="connsiteX2" fmla="*/ 910467 w 911643"/>
                <a:gd name="connsiteY2" fmla="*/ 643561 h 2212725"/>
                <a:gd name="connsiteX3" fmla="*/ 646148 w 911643"/>
                <a:gd name="connsiteY3" fmla="*/ 1535483 h 2212725"/>
                <a:gd name="connsiteX4" fmla="*/ 4734 w 911643"/>
                <a:gd name="connsiteY4" fmla="*/ 2212424 h 2212725"/>
                <a:gd name="connsiteX5" fmla="*/ 3877 w 911643"/>
                <a:gd name="connsiteY5" fmla="*/ 1906195 h 2212725"/>
                <a:gd name="connsiteX6" fmla="*/ 457076 w 911643"/>
                <a:gd name="connsiteY6" fmla="*/ 1427755 h 2212725"/>
                <a:gd name="connsiteX7" fmla="*/ 643956 w 911643"/>
                <a:gd name="connsiteY7" fmla="*/ 797485 h 2212725"/>
                <a:gd name="connsiteX8" fmla="*/ 454124 w 911643"/>
                <a:gd name="connsiteY8" fmla="*/ 384577 h 2212725"/>
                <a:gd name="connsiteX9" fmla="*/ -314 w 911643"/>
                <a:gd name="connsiteY9" fmla="*/ 430201 h 221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1643" h="2212725">
                  <a:moveTo>
                    <a:pt x="-1172" y="123973"/>
                  </a:moveTo>
                  <a:cubicBezTo>
                    <a:pt x="249241" y="-20712"/>
                    <a:pt x="476793" y="-34714"/>
                    <a:pt x="641956" y="59393"/>
                  </a:cubicBezTo>
                  <a:cubicBezTo>
                    <a:pt x="807120" y="153500"/>
                    <a:pt x="909609" y="355621"/>
                    <a:pt x="910467" y="643561"/>
                  </a:cubicBezTo>
                  <a:cubicBezTo>
                    <a:pt x="911324" y="931502"/>
                    <a:pt x="810073" y="1251352"/>
                    <a:pt x="646148" y="1535483"/>
                  </a:cubicBezTo>
                  <a:cubicBezTo>
                    <a:pt x="482222" y="1819613"/>
                    <a:pt x="255623" y="2067835"/>
                    <a:pt x="4734" y="2212424"/>
                  </a:cubicBezTo>
                  <a:lnTo>
                    <a:pt x="3877" y="1906195"/>
                  </a:lnTo>
                  <a:cubicBezTo>
                    <a:pt x="180946" y="1803897"/>
                    <a:pt x="341253" y="1628541"/>
                    <a:pt x="457076" y="1427755"/>
                  </a:cubicBezTo>
                  <a:cubicBezTo>
                    <a:pt x="572900" y="1226968"/>
                    <a:pt x="644528" y="1000939"/>
                    <a:pt x="643956" y="797485"/>
                  </a:cubicBezTo>
                  <a:cubicBezTo>
                    <a:pt x="643385" y="594031"/>
                    <a:pt x="570900" y="451061"/>
                    <a:pt x="454124" y="384577"/>
                  </a:cubicBezTo>
                  <a:cubicBezTo>
                    <a:pt x="337347" y="318092"/>
                    <a:pt x="176756" y="327998"/>
                    <a:pt x="-314" y="430201"/>
                  </a:cubicBezTo>
                  <a:close/>
                </a:path>
              </a:pathLst>
            </a:custGeom>
            <a:solidFill>
              <a:schemeClr val="bg2">
                <a:lumMod val="60000"/>
                <a:lumOff val="40000"/>
              </a:schemeClr>
            </a:solidFill>
            <a:ln w="9525" cap="flat">
              <a:noFill/>
              <a:prstDash val="solid"/>
              <a:miter/>
            </a:ln>
          </p:spPr>
          <p:txBody>
            <a:bodyPr rtlCol="0" anchor="ctr"/>
            <a:lstStyle/>
            <a:p>
              <a:pPr>
                <a:buClr>
                  <a:srgbClr val="FF0000"/>
                </a:buClr>
                <a:defRPr/>
              </a:pPr>
              <a:endParaRPr lang="en-US" dirty="0">
                <a:solidFill>
                  <a:srgbClr val="4D4D4F"/>
                </a:solidFill>
              </a:endParaRPr>
            </a:p>
          </p:txBody>
        </p:sp>
      </p:grpSp>
      <p:cxnSp>
        <p:nvCxnSpPr>
          <p:cNvPr id="79" name="Straight Connector 78">
            <a:extLst>
              <a:ext uri="{FF2B5EF4-FFF2-40B4-BE49-F238E27FC236}">
                <a16:creationId xmlns="" xmlns:a16="http://schemas.microsoft.com/office/drawing/2014/main" id="{88BD548E-056C-4EF4-A9A7-DF63B4F2C031}"/>
              </a:ext>
            </a:extLst>
          </p:cNvPr>
          <p:cNvCxnSpPr/>
          <p:nvPr/>
        </p:nvCxnSpPr>
        <p:spPr bwMode="auto">
          <a:xfrm>
            <a:off x="3458220" y="4704610"/>
            <a:ext cx="2996762" cy="0"/>
          </a:xfrm>
          <a:prstGeom prst="line">
            <a:avLst/>
          </a:prstGeom>
          <a:solidFill>
            <a:schemeClr val="bg1"/>
          </a:solidFill>
          <a:ln w="15875" cap="rnd"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TextBox 79">
            <a:extLst>
              <a:ext uri="{FF2B5EF4-FFF2-40B4-BE49-F238E27FC236}">
                <a16:creationId xmlns="" xmlns:a16="http://schemas.microsoft.com/office/drawing/2014/main" id="{C49B1294-7E00-4DE0-ACCE-0930E092937A}"/>
              </a:ext>
            </a:extLst>
          </p:cNvPr>
          <p:cNvSpPr txBox="1"/>
          <p:nvPr/>
        </p:nvSpPr>
        <p:spPr bwMode="auto">
          <a:xfrm>
            <a:off x="6454982" y="4568241"/>
            <a:ext cx="3699597" cy="272738"/>
          </a:xfrm>
          <a:prstGeom prst="roundRect">
            <a:avLst>
              <a:gd name="adj" fmla="val 50000"/>
            </a:avLst>
          </a:prstGeom>
          <a:noFill/>
          <a:ln>
            <a:solidFill>
              <a:schemeClr val="bg1"/>
            </a:solidFill>
          </a:ln>
          <a:effectLst/>
        </p:spPr>
        <p:txBody>
          <a:bodyPr vert="horz" wrap="square" lIns="36000" tIns="36000" rIns="36000" bIns="36000" numCol="1" rtlCol="0" anchor="ctr" anchorCtr="0" compatLnSpc="1">
            <a:prstTxWarp prst="textNoShape">
              <a:avLst/>
            </a:prstTxWarp>
            <a:noAutofit/>
          </a:bodyPr>
          <a:lstStyle/>
          <a:p>
            <a:pPr algn="ctr">
              <a:spcBef>
                <a:spcPts val="0"/>
              </a:spcBef>
              <a:buClr>
                <a:srgbClr val="FF0000"/>
              </a:buClr>
              <a:defRPr/>
            </a:pPr>
            <a:r>
              <a:rPr lang="en-US" sz="1600" dirty="0">
                <a:solidFill>
                  <a:srgbClr val="FFFFFF"/>
                </a:solidFill>
                <a:latin typeface="Segoe UI" panose="020B0502040204020203" pitchFamily="34" charset="0"/>
                <a:cs typeface="Segoe UI" panose="020B0502040204020203" pitchFamily="34" charset="0"/>
              </a:rPr>
              <a:t>Secure Internet &amp; Corporate Access</a:t>
            </a:r>
          </a:p>
        </p:txBody>
      </p:sp>
      <p:cxnSp>
        <p:nvCxnSpPr>
          <p:cNvPr id="83" name="Straight Connector 82">
            <a:extLst>
              <a:ext uri="{FF2B5EF4-FFF2-40B4-BE49-F238E27FC236}">
                <a16:creationId xmlns="" xmlns:a16="http://schemas.microsoft.com/office/drawing/2014/main" id="{5F01E17F-C398-43FC-93A3-B16A176404C8}"/>
              </a:ext>
            </a:extLst>
          </p:cNvPr>
          <p:cNvCxnSpPr>
            <a:endCxn id="84" idx="1"/>
          </p:cNvCxnSpPr>
          <p:nvPr/>
        </p:nvCxnSpPr>
        <p:spPr bwMode="auto">
          <a:xfrm>
            <a:off x="3093835" y="3164455"/>
            <a:ext cx="3361147" cy="0"/>
          </a:xfrm>
          <a:prstGeom prst="line">
            <a:avLst/>
          </a:prstGeom>
          <a:solidFill>
            <a:schemeClr val="bg1"/>
          </a:solidFill>
          <a:ln w="15875" cap="rnd"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 name="TextBox 83">
            <a:extLst>
              <a:ext uri="{FF2B5EF4-FFF2-40B4-BE49-F238E27FC236}">
                <a16:creationId xmlns="" xmlns:a16="http://schemas.microsoft.com/office/drawing/2014/main" id="{37AFCB6B-1E0D-43E8-854D-115490EC475A}"/>
              </a:ext>
            </a:extLst>
          </p:cNvPr>
          <p:cNvSpPr txBox="1"/>
          <p:nvPr/>
        </p:nvSpPr>
        <p:spPr bwMode="auto">
          <a:xfrm>
            <a:off x="6454982" y="3028086"/>
            <a:ext cx="3703320" cy="272738"/>
          </a:xfrm>
          <a:prstGeom prst="roundRect">
            <a:avLst>
              <a:gd name="adj" fmla="val 50000"/>
            </a:avLst>
          </a:prstGeom>
          <a:noFill/>
          <a:ln>
            <a:solidFill>
              <a:schemeClr val="bg1"/>
            </a:solidFill>
          </a:ln>
          <a:effectLst/>
        </p:spPr>
        <p:txBody>
          <a:bodyPr vert="horz" wrap="square" lIns="36000" tIns="36000" rIns="36000" bIns="36000" numCol="1" rtlCol="0" anchor="ctr" anchorCtr="0" compatLnSpc="1">
            <a:prstTxWarp prst="textNoShape">
              <a:avLst/>
            </a:prstTxWarp>
            <a:noAutofit/>
          </a:bodyPr>
          <a:lstStyle/>
          <a:p>
            <a:pPr algn="ctr">
              <a:spcBef>
                <a:spcPts val="0"/>
              </a:spcBef>
              <a:buClr>
                <a:srgbClr val="FF0000"/>
              </a:buClr>
              <a:defRPr/>
            </a:pPr>
            <a:r>
              <a:rPr lang="en-US" sz="1600" dirty="0">
                <a:solidFill>
                  <a:srgbClr val="FFFFFF"/>
                </a:solidFill>
                <a:latin typeface="Segoe UI" panose="020B0502040204020203" pitchFamily="34" charset="0"/>
                <a:cs typeface="Segoe UI" panose="020B0502040204020203" pitchFamily="34" charset="0"/>
              </a:rPr>
              <a:t>Mobile Security</a:t>
            </a:r>
          </a:p>
        </p:txBody>
      </p:sp>
      <p:cxnSp>
        <p:nvCxnSpPr>
          <p:cNvPr id="88" name="Straight Connector 87">
            <a:extLst>
              <a:ext uri="{FF2B5EF4-FFF2-40B4-BE49-F238E27FC236}">
                <a16:creationId xmlns="" xmlns:a16="http://schemas.microsoft.com/office/drawing/2014/main" id="{4513D691-F392-47B5-BA6B-99FAD558B30C}"/>
              </a:ext>
            </a:extLst>
          </p:cNvPr>
          <p:cNvCxnSpPr/>
          <p:nvPr/>
        </p:nvCxnSpPr>
        <p:spPr bwMode="auto">
          <a:xfrm>
            <a:off x="2562501" y="2662757"/>
            <a:ext cx="3884090" cy="0"/>
          </a:xfrm>
          <a:prstGeom prst="line">
            <a:avLst/>
          </a:prstGeom>
          <a:solidFill>
            <a:schemeClr val="bg1"/>
          </a:solidFill>
          <a:ln w="15875" cap="rnd"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TextBox 88">
            <a:extLst>
              <a:ext uri="{FF2B5EF4-FFF2-40B4-BE49-F238E27FC236}">
                <a16:creationId xmlns="" xmlns:a16="http://schemas.microsoft.com/office/drawing/2014/main" id="{9A8AEA31-BEA9-4CE9-8794-009EF09BB4C0}"/>
              </a:ext>
            </a:extLst>
          </p:cNvPr>
          <p:cNvSpPr txBox="1"/>
          <p:nvPr/>
        </p:nvSpPr>
        <p:spPr bwMode="auto">
          <a:xfrm>
            <a:off x="6451259" y="2514971"/>
            <a:ext cx="3703320" cy="272738"/>
          </a:xfrm>
          <a:prstGeom prst="roundRect">
            <a:avLst>
              <a:gd name="adj" fmla="val 50000"/>
            </a:avLst>
          </a:prstGeom>
          <a:noFill/>
          <a:ln>
            <a:solidFill>
              <a:schemeClr val="bg1"/>
            </a:solidFill>
          </a:ln>
          <a:effectLst/>
        </p:spPr>
        <p:txBody>
          <a:bodyPr vert="horz" wrap="square" lIns="36000" tIns="36000" rIns="36000" bIns="36000" numCol="1" rtlCol="0" anchor="ctr" anchorCtr="0" compatLnSpc="1">
            <a:prstTxWarp prst="textNoShape">
              <a:avLst/>
            </a:prstTxWarp>
            <a:noAutofit/>
          </a:bodyPr>
          <a:lstStyle/>
          <a:p>
            <a:pPr algn="ctr">
              <a:spcBef>
                <a:spcPts val="0"/>
              </a:spcBef>
              <a:buClr>
                <a:srgbClr val="FF0000"/>
              </a:buClr>
              <a:defRPr/>
            </a:pPr>
            <a:r>
              <a:rPr lang="en-US" sz="1600" dirty="0">
                <a:solidFill>
                  <a:srgbClr val="FFFFFF"/>
                </a:solidFill>
                <a:latin typeface="Segoe UI" panose="020B0502040204020203" pitchFamily="34" charset="0"/>
                <a:cs typeface="Segoe UI" panose="020B0502040204020203" pitchFamily="34" charset="0"/>
              </a:rPr>
              <a:t>Endpoint Security</a:t>
            </a:r>
          </a:p>
        </p:txBody>
      </p:sp>
      <p:cxnSp>
        <p:nvCxnSpPr>
          <p:cNvPr id="92" name="Straight Connector 91">
            <a:extLst>
              <a:ext uri="{FF2B5EF4-FFF2-40B4-BE49-F238E27FC236}">
                <a16:creationId xmlns="" xmlns:a16="http://schemas.microsoft.com/office/drawing/2014/main" id="{FD871273-AC80-4FEE-802C-EC2C41D9EF28}"/>
              </a:ext>
            </a:extLst>
          </p:cNvPr>
          <p:cNvCxnSpPr/>
          <p:nvPr/>
        </p:nvCxnSpPr>
        <p:spPr bwMode="auto">
          <a:xfrm>
            <a:off x="3232314" y="3675898"/>
            <a:ext cx="3222668" cy="0"/>
          </a:xfrm>
          <a:prstGeom prst="line">
            <a:avLst/>
          </a:prstGeom>
          <a:solidFill>
            <a:schemeClr val="bg1"/>
          </a:solidFill>
          <a:ln w="15875" cap="rnd"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Box 92">
            <a:extLst>
              <a:ext uri="{FF2B5EF4-FFF2-40B4-BE49-F238E27FC236}">
                <a16:creationId xmlns="" xmlns:a16="http://schemas.microsoft.com/office/drawing/2014/main" id="{73485788-85AD-4EA3-9E96-B7C2A7720EAF}"/>
              </a:ext>
            </a:extLst>
          </p:cNvPr>
          <p:cNvSpPr txBox="1"/>
          <p:nvPr/>
        </p:nvSpPr>
        <p:spPr bwMode="auto">
          <a:xfrm>
            <a:off x="6454982" y="3545355"/>
            <a:ext cx="3703320" cy="272738"/>
          </a:xfrm>
          <a:prstGeom prst="roundRect">
            <a:avLst>
              <a:gd name="adj" fmla="val 50000"/>
            </a:avLst>
          </a:prstGeom>
          <a:noFill/>
          <a:ln>
            <a:solidFill>
              <a:schemeClr val="bg1"/>
            </a:solidFill>
          </a:ln>
          <a:effectLst/>
        </p:spPr>
        <p:txBody>
          <a:bodyPr vert="horz" wrap="square" lIns="36000" tIns="36000" rIns="36000" bIns="36000" numCol="1" rtlCol="0" anchor="ctr" anchorCtr="0" compatLnSpc="1">
            <a:prstTxWarp prst="textNoShape">
              <a:avLst/>
            </a:prstTxWarp>
            <a:noAutofit/>
          </a:bodyPr>
          <a:lstStyle/>
          <a:p>
            <a:pPr algn="ctr">
              <a:spcBef>
                <a:spcPts val="0"/>
              </a:spcBef>
              <a:buClr>
                <a:srgbClr val="FF0000"/>
              </a:buClr>
              <a:defRPr/>
            </a:pPr>
            <a:r>
              <a:rPr lang="en-US" sz="1600" dirty="0" smtClean="0">
                <a:solidFill>
                  <a:srgbClr val="FFFFFF"/>
                </a:solidFill>
                <a:latin typeface="Segoe UI" panose="020B0502040204020203" pitchFamily="34" charset="0"/>
                <a:cs typeface="Segoe UI" panose="020B0502040204020203" pitchFamily="34" charset="0"/>
              </a:rPr>
              <a:t>Browser Security</a:t>
            </a:r>
            <a:endParaRPr lang="en-US" sz="1600" dirty="0">
              <a:solidFill>
                <a:srgbClr val="FFFFFF"/>
              </a:solidFill>
              <a:latin typeface="Segoe UI" panose="020B0502040204020203" pitchFamily="34" charset="0"/>
              <a:cs typeface="Segoe UI" panose="020B0502040204020203" pitchFamily="34" charset="0"/>
            </a:endParaRPr>
          </a:p>
        </p:txBody>
      </p:sp>
      <p:pic>
        <p:nvPicPr>
          <p:cNvPr id="73" name="Picture 72" descr="A picture containing person, person, window, person&#10;&#10;Description automatically generated">
            <a:extLst>
              <a:ext uri="{FF2B5EF4-FFF2-40B4-BE49-F238E27FC236}">
                <a16:creationId xmlns="" xmlns:a16="http://schemas.microsoft.com/office/drawing/2014/main" id="{1A544EF4-8DC7-4B07-89D7-B697854FFBDA}"/>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629063" y="2895922"/>
            <a:ext cx="1023542" cy="1037791"/>
          </a:xfrm>
          <a:prstGeom prst="ellipse">
            <a:avLst/>
          </a:prstGeom>
          <a:effectLst>
            <a:outerShdw blurRad="88900" dist="88900" dir="2700000" algn="tl" rotWithShape="0">
              <a:schemeClr val="tx1">
                <a:lumMod val="75000"/>
                <a:alpha val="40000"/>
              </a:schemeClr>
            </a:outerShdw>
          </a:effectLst>
          <a:scene3d>
            <a:camera prst="isometricRightUp"/>
            <a:lightRig rig="threePt" dir="t"/>
          </a:scene3d>
        </p:spPr>
      </p:pic>
      <p:sp>
        <p:nvSpPr>
          <p:cNvPr id="90" name="Rectangle 89">
            <a:extLst>
              <a:ext uri="{FF2B5EF4-FFF2-40B4-BE49-F238E27FC236}">
                <a16:creationId xmlns="" xmlns:a16="http://schemas.microsoft.com/office/drawing/2014/main" id="{83AE0959-EC97-4EC3-95D4-33CB0F60FBAB}"/>
              </a:ext>
            </a:extLst>
          </p:cNvPr>
          <p:cNvSpPr/>
          <p:nvPr/>
        </p:nvSpPr>
        <p:spPr bwMode="auto">
          <a:xfrm>
            <a:off x="1038155" y="0"/>
            <a:ext cx="11150669" cy="704163"/>
          </a:xfrm>
          <a:prstGeom prst="rect">
            <a:avLst/>
          </a:prstGeom>
          <a:gradFill flip="none" rotWithShape="1">
            <a:gsLst>
              <a:gs pos="52000">
                <a:schemeClr val="accent3"/>
              </a:gs>
              <a:gs pos="100000">
                <a:schemeClr val="tx2">
                  <a:lumMod val="50000"/>
                </a:schemeClr>
              </a:gs>
            </a:gsLst>
            <a:lin ang="0" scaled="0"/>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endParaRPr>
          </a:p>
        </p:txBody>
      </p:sp>
      <p:pic>
        <p:nvPicPr>
          <p:cNvPr id="95" name="Graphic 94">
            <a:extLst>
              <a:ext uri="{FF2B5EF4-FFF2-40B4-BE49-F238E27FC236}">
                <a16:creationId xmlns="" xmlns:a16="http://schemas.microsoft.com/office/drawing/2014/main" id="{3D1F8671-60C0-4593-BB57-DE497FA53851}"/>
              </a:ext>
            </a:extLst>
          </p:cNvPr>
          <p:cNvPicPr>
            <a:picLocks noChangeAspect="1"/>
          </p:cNvPicPr>
          <p:nvPr/>
        </p:nvPicPr>
        <p:blipFill>
          <a:blip r:embed="rId3" cstate="screen">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92455" y="96897"/>
            <a:ext cx="567896" cy="473247"/>
          </a:xfrm>
          <a:prstGeom prst="rect">
            <a:avLst/>
          </a:prstGeom>
        </p:spPr>
      </p:pic>
      <p:sp>
        <p:nvSpPr>
          <p:cNvPr id="96" name="TextBox 95">
            <a:extLst>
              <a:ext uri="{FF2B5EF4-FFF2-40B4-BE49-F238E27FC236}">
                <a16:creationId xmlns="" xmlns:a16="http://schemas.microsoft.com/office/drawing/2014/main" id="{8399B8CE-8090-4A1E-9C20-692278D4A85C}"/>
              </a:ext>
            </a:extLst>
          </p:cNvPr>
          <p:cNvSpPr txBox="1"/>
          <p:nvPr/>
        </p:nvSpPr>
        <p:spPr bwMode="auto">
          <a:xfrm>
            <a:off x="1071417" y="90470"/>
            <a:ext cx="8021783"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spcBef>
                <a:spcPts val="0"/>
              </a:spcBef>
              <a:buClr>
                <a:srgbClr val="FF0000"/>
              </a:buClr>
              <a:defRPr/>
            </a:pPr>
            <a:r>
              <a:rPr lang="en-US" sz="2800" b="1" dirty="0">
                <a:solidFill>
                  <a:srgbClr val="FFFFFF"/>
                </a:solidFill>
                <a:latin typeface="Segoe UI" panose="020B0502040204020203" pitchFamily="34" charset="0"/>
                <a:cs typeface="Segoe UI" panose="020B0502040204020203" pitchFamily="34" charset="0"/>
              </a:rPr>
              <a:t>HARMONY: </a:t>
            </a:r>
            <a:r>
              <a:rPr lang="en-US" sz="2800" b="1" dirty="0" smtClean="0">
                <a:solidFill>
                  <a:srgbClr val="D51067">
                    <a:lumMod val="50000"/>
                  </a:srgbClr>
                </a:solidFill>
                <a:latin typeface="Segoe UI" panose="020B0502040204020203" pitchFamily="34" charset="0"/>
                <a:cs typeface="Segoe UI" panose="020B0502040204020203" pitchFamily="34" charset="0"/>
              </a:rPr>
              <a:t>WORKFORCE SECURITY SUITE</a:t>
            </a:r>
            <a:endParaRPr lang="en-US" sz="2800" b="1" dirty="0">
              <a:solidFill>
                <a:srgbClr val="D51067">
                  <a:lumMod val="50000"/>
                </a:srgbClr>
              </a:solidFill>
              <a:latin typeface="Segoe UI" panose="020B0502040204020203" pitchFamily="34" charset="0"/>
              <a:cs typeface="Segoe UI" panose="020B0502040204020203" pitchFamily="34" charset="0"/>
            </a:endParaRPr>
          </a:p>
        </p:txBody>
      </p:sp>
      <p:cxnSp>
        <p:nvCxnSpPr>
          <p:cNvPr id="77" name="Straight Connector 76">
            <a:extLst>
              <a:ext uri="{FF2B5EF4-FFF2-40B4-BE49-F238E27FC236}">
                <a16:creationId xmlns="" xmlns:a16="http://schemas.microsoft.com/office/drawing/2014/main" id="{FD871273-AC80-4FEE-802C-EC2C41D9EF28}"/>
              </a:ext>
            </a:extLst>
          </p:cNvPr>
          <p:cNvCxnSpPr/>
          <p:nvPr/>
        </p:nvCxnSpPr>
        <p:spPr bwMode="auto">
          <a:xfrm>
            <a:off x="3351073" y="4187341"/>
            <a:ext cx="3095518" cy="0"/>
          </a:xfrm>
          <a:prstGeom prst="line">
            <a:avLst/>
          </a:prstGeom>
          <a:solidFill>
            <a:schemeClr val="bg1"/>
          </a:solidFill>
          <a:ln w="15875" cap="rnd"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Box 80">
            <a:extLst>
              <a:ext uri="{FF2B5EF4-FFF2-40B4-BE49-F238E27FC236}">
                <a16:creationId xmlns="" xmlns:a16="http://schemas.microsoft.com/office/drawing/2014/main" id="{73485788-85AD-4EA3-9E96-B7C2A7720EAF}"/>
              </a:ext>
            </a:extLst>
          </p:cNvPr>
          <p:cNvSpPr txBox="1"/>
          <p:nvPr/>
        </p:nvSpPr>
        <p:spPr bwMode="auto">
          <a:xfrm>
            <a:off x="6446591" y="4056798"/>
            <a:ext cx="3703320" cy="272738"/>
          </a:xfrm>
          <a:prstGeom prst="roundRect">
            <a:avLst>
              <a:gd name="adj" fmla="val 50000"/>
            </a:avLst>
          </a:prstGeom>
          <a:noFill/>
          <a:ln>
            <a:solidFill>
              <a:schemeClr val="bg1"/>
            </a:solidFill>
          </a:ln>
          <a:effectLst/>
        </p:spPr>
        <p:txBody>
          <a:bodyPr vert="horz" wrap="square" lIns="36000" tIns="36000" rIns="36000" bIns="36000" numCol="1" rtlCol="0" anchor="ctr" anchorCtr="0" compatLnSpc="1">
            <a:prstTxWarp prst="textNoShape">
              <a:avLst/>
            </a:prstTxWarp>
            <a:noAutofit/>
          </a:bodyPr>
          <a:lstStyle/>
          <a:p>
            <a:pPr algn="ctr">
              <a:spcBef>
                <a:spcPts val="0"/>
              </a:spcBef>
              <a:buClr>
                <a:srgbClr val="FF0000"/>
              </a:buClr>
              <a:defRPr/>
            </a:pPr>
            <a:r>
              <a:rPr lang="en-US" sz="1600" dirty="0">
                <a:solidFill>
                  <a:srgbClr val="FFFFFF"/>
                </a:solidFill>
                <a:latin typeface="Segoe UI" panose="020B0502040204020203" pitchFamily="34" charset="0"/>
                <a:cs typeface="Segoe UI" panose="020B0502040204020203" pitchFamily="34" charset="0"/>
              </a:rPr>
              <a:t>Email &amp; </a:t>
            </a:r>
            <a:r>
              <a:rPr lang="en-US" sz="1600" dirty="0" smtClean="0">
                <a:solidFill>
                  <a:srgbClr val="FFFFFF"/>
                </a:solidFill>
                <a:latin typeface="Segoe UI" panose="020B0502040204020203" pitchFamily="34" charset="0"/>
                <a:cs typeface="Segoe UI" panose="020B0502040204020203" pitchFamily="34" charset="0"/>
              </a:rPr>
              <a:t>Office Protection</a:t>
            </a:r>
            <a:endParaRPr lang="en-US" sz="1600" dirty="0">
              <a:solidFill>
                <a:srgbClr val="FFFFFF"/>
              </a:solidFill>
              <a:latin typeface="Segoe UI" panose="020B0502040204020203" pitchFamily="34" charset="0"/>
              <a:cs typeface="Segoe UI" panose="020B0502040204020203" pitchFamily="34" charset="0"/>
            </a:endParaRPr>
          </a:p>
        </p:txBody>
      </p:sp>
      <p:pic>
        <p:nvPicPr>
          <p:cNvPr id="102" name="Picture 101"/>
          <p:cNvPicPr>
            <a:picLocks noChangeAspect="1"/>
          </p:cNvPicPr>
          <p:nvPr/>
        </p:nvPicPr>
        <p:blipFill>
          <a:blip r:embed="rId6" cstate="screen">
            <a:lum bright="70000" contrast="-70000"/>
            <a:extLst>
              <a:ext uri="{28A0092B-C50C-407E-A947-70E740481C1C}">
                <a14:useLocalDpi xmlns:a14="http://schemas.microsoft.com/office/drawing/2010/main" val="0"/>
              </a:ext>
            </a:extLst>
          </a:blip>
          <a:stretch>
            <a:fillRect/>
          </a:stretch>
        </p:blipFill>
        <p:spPr>
          <a:xfrm>
            <a:off x="10211923" y="2471237"/>
            <a:ext cx="446153" cy="389220"/>
          </a:xfrm>
          <a:prstGeom prst="rect">
            <a:avLst/>
          </a:prstGeom>
        </p:spPr>
      </p:pic>
      <p:grpSp>
        <p:nvGrpSpPr>
          <p:cNvPr id="21" name="Group 20"/>
          <p:cNvGrpSpPr/>
          <p:nvPr/>
        </p:nvGrpSpPr>
        <p:grpSpPr>
          <a:xfrm>
            <a:off x="10396043" y="2985219"/>
            <a:ext cx="164640" cy="351021"/>
            <a:chOff x="10542373" y="3156299"/>
            <a:chExt cx="316850" cy="675542"/>
          </a:xfrm>
        </p:grpSpPr>
        <p:pic>
          <p:nvPicPr>
            <p:cNvPr id="104" name="Picture 103"/>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10542373" y="3156299"/>
              <a:ext cx="316850" cy="552683"/>
            </a:xfrm>
            <a:prstGeom prst="rect">
              <a:avLst/>
            </a:prstGeom>
          </p:spPr>
        </p:pic>
        <p:pic>
          <p:nvPicPr>
            <p:cNvPr id="105" name="Picture 104"/>
            <p:cNvPicPr>
              <a:picLocks noChangeAspect="1"/>
            </p:cNvPicPr>
            <p:nvPr/>
          </p:nvPicPr>
          <p:blipFill rotWithShape="1">
            <a:blip r:embed="rId8" cstate="screen">
              <a:lum bright="70000" contrast="-70000"/>
              <a:extLst>
                <a:ext uri="{28A0092B-C50C-407E-A947-70E740481C1C}">
                  <a14:useLocalDpi xmlns:a14="http://schemas.microsoft.com/office/drawing/2010/main" val="0"/>
                </a:ext>
              </a:extLst>
            </a:blip>
            <a:srcRect/>
            <a:stretch/>
          </p:blipFill>
          <p:spPr>
            <a:xfrm>
              <a:off x="10542373" y="3708544"/>
              <a:ext cx="316850" cy="123297"/>
            </a:xfrm>
            <a:prstGeom prst="rect">
              <a:avLst/>
            </a:prstGeom>
          </p:spPr>
        </p:pic>
      </p:grpSp>
      <p:grpSp>
        <p:nvGrpSpPr>
          <p:cNvPr id="106" name="Graphic 70">
            <a:extLst>
              <a:ext uri="{FF2B5EF4-FFF2-40B4-BE49-F238E27FC236}">
                <a16:creationId xmlns="" xmlns:a16="http://schemas.microsoft.com/office/drawing/2014/main" id="{23E365EC-6642-FF46-B8E3-0738A738E69A}"/>
              </a:ext>
            </a:extLst>
          </p:cNvPr>
          <p:cNvGrpSpPr/>
          <p:nvPr/>
        </p:nvGrpSpPr>
        <p:grpSpPr>
          <a:xfrm>
            <a:off x="10308559" y="4026934"/>
            <a:ext cx="401960" cy="323314"/>
            <a:chOff x="10366196" y="3234979"/>
            <a:chExt cx="370537" cy="298040"/>
          </a:xfrm>
          <a:noFill/>
        </p:grpSpPr>
        <p:sp>
          <p:nvSpPr>
            <p:cNvPr id="107" name="Freeform: Shape 72">
              <a:extLst>
                <a:ext uri="{FF2B5EF4-FFF2-40B4-BE49-F238E27FC236}">
                  <a16:creationId xmlns="" xmlns:a16="http://schemas.microsoft.com/office/drawing/2014/main" id="{BCF3D1EF-9695-414C-ADAF-5A1D77192FC5}"/>
                </a:ext>
              </a:extLst>
            </p:cNvPr>
            <p:cNvSpPr/>
            <p:nvPr/>
          </p:nvSpPr>
          <p:spPr>
            <a:xfrm>
              <a:off x="10366196" y="3234979"/>
              <a:ext cx="370537" cy="217488"/>
            </a:xfrm>
            <a:custGeom>
              <a:avLst/>
              <a:gdLst>
                <a:gd name="connsiteX0" fmla="*/ 306097 w 370538"/>
                <a:gd name="connsiteY0" fmla="*/ 217490 h 217489"/>
                <a:gd name="connsiteX1" fmla="*/ 314152 w 370538"/>
                <a:gd name="connsiteY1" fmla="*/ 217490 h 217489"/>
                <a:gd name="connsiteX2" fmla="*/ 370539 w 370538"/>
                <a:gd name="connsiteY2" fmla="*/ 161104 h 217489"/>
                <a:gd name="connsiteX3" fmla="*/ 314152 w 370538"/>
                <a:gd name="connsiteY3" fmla="*/ 104717 h 217489"/>
                <a:gd name="connsiteX4" fmla="*/ 297236 w 370538"/>
                <a:gd name="connsiteY4" fmla="*/ 107134 h 217489"/>
                <a:gd name="connsiteX5" fmla="*/ 298042 w 370538"/>
                <a:gd name="connsiteY5" fmla="*/ 96662 h 217489"/>
                <a:gd name="connsiteX6" fmla="*/ 241656 w 370538"/>
                <a:gd name="connsiteY6" fmla="*/ 40276 h 217489"/>
                <a:gd name="connsiteX7" fmla="*/ 204602 w 370538"/>
                <a:gd name="connsiteY7" fmla="*/ 53970 h 217489"/>
                <a:gd name="connsiteX8" fmla="*/ 128883 w 370538"/>
                <a:gd name="connsiteY8" fmla="*/ 0 h 217489"/>
                <a:gd name="connsiteX9" fmla="*/ 48331 w 370538"/>
                <a:gd name="connsiteY9" fmla="*/ 80552 h 217489"/>
                <a:gd name="connsiteX10" fmla="*/ 52359 w 370538"/>
                <a:gd name="connsiteY10" fmla="*/ 104717 h 217489"/>
                <a:gd name="connsiteX11" fmla="*/ 0 w 370538"/>
                <a:gd name="connsiteY11" fmla="*/ 161104 h 217489"/>
                <a:gd name="connsiteX12" fmla="*/ 56386 w 370538"/>
                <a:gd name="connsiteY12" fmla="*/ 217490 h 217489"/>
                <a:gd name="connsiteX13" fmla="*/ 64442 w 370538"/>
                <a:gd name="connsiteY13" fmla="*/ 217490 h 21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0538" h="217489">
                  <a:moveTo>
                    <a:pt x="306097" y="217490"/>
                  </a:moveTo>
                  <a:lnTo>
                    <a:pt x="314152" y="217490"/>
                  </a:lnTo>
                  <a:cubicBezTo>
                    <a:pt x="345568" y="217490"/>
                    <a:pt x="370539" y="192519"/>
                    <a:pt x="370539" y="161104"/>
                  </a:cubicBezTo>
                  <a:cubicBezTo>
                    <a:pt x="370539" y="129688"/>
                    <a:pt x="345568" y="104717"/>
                    <a:pt x="314152" y="104717"/>
                  </a:cubicBezTo>
                  <a:cubicBezTo>
                    <a:pt x="308514" y="104717"/>
                    <a:pt x="302070" y="105523"/>
                    <a:pt x="297236" y="107134"/>
                  </a:cubicBezTo>
                  <a:cubicBezTo>
                    <a:pt x="298042" y="103912"/>
                    <a:pt x="298042" y="100690"/>
                    <a:pt x="298042" y="96662"/>
                  </a:cubicBezTo>
                  <a:cubicBezTo>
                    <a:pt x="298042" y="65247"/>
                    <a:pt x="273071" y="40276"/>
                    <a:pt x="241656" y="40276"/>
                  </a:cubicBezTo>
                  <a:cubicBezTo>
                    <a:pt x="227962" y="40276"/>
                    <a:pt x="215074" y="45109"/>
                    <a:pt x="204602" y="53970"/>
                  </a:cubicBezTo>
                  <a:cubicBezTo>
                    <a:pt x="194130" y="22555"/>
                    <a:pt x="164326" y="0"/>
                    <a:pt x="128883" y="0"/>
                  </a:cubicBezTo>
                  <a:cubicBezTo>
                    <a:pt x="84579" y="0"/>
                    <a:pt x="48331" y="36248"/>
                    <a:pt x="48331" y="80552"/>
                  </a:cubicBezTo>
                  <a:cubicBezTo>
                    <a:pt x="48331" y="89412"/>
                    <a:pt x="49942" y="97468"/>
                    <a:pt x="52359" y="104717"/>
                  </a:cubicBezTo>
                  <a:cubicBezTo>
                    <a:pt x="22555" y="107134"/>
                    <a:pt x="0" y="131299"/>
                    <a:pt x="0" y="161104"/>
                  </a:cubicBezTo>
                  <a:cubicBezTo>
                    <a:pt x="0" y="192519"/>
                    <a:pt x="24971" y="217490"/>
                    <a:pt x="56386" y="217490"/>
                  </a:cubicBezTo>
                  <a:lnTo>
                    <a:pt x="64442" y="217490"/>
                  </a:lnTo>
                </a:path>
              </a:pathLst>
            </a:custGeom>
            <a:noFill/>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08" name="Freeform: Shape 73">
              <a:extLst>
                <a:ext uri="{FF2B5EF4-FFF2-40B4-BE49-F238E27FC236}">
                  <a16:creationId xmlns="" xmlns:a16="http://schemas.microsoft.com/office/drawing/2014/main" id="{AF9A6297-9EFB-0F46-B618-25FA73251931}"/>
                </a:ext>
              </a:extLst>
            </p:cNvPr>
            <p:cNvSpPr/>
            <p:nvPr/>
          </p:nvSpPr>
          <p:spPr>
            <a:xfrm>
              <a:off x="10570796" y="3288946"/>
              <a:ext cx="4027" cy="18526"/>
            </a:xfrm>
            <a:custGeom>
              <a:avLst/>
              <a:gdLst>
                <a:gd name="connsiteX0" fmla="*/ 0 w 4027"/>
                <a:gd name="connsiteY0" fmla="*/ 0 h 18526"/>
                <a:gd name="connsiteX1" fmla="*/ 4028 w 4027"/>
                <a:gd name="connsiteY1" fmla="*/ 18527 h 18526"/>
              </a:gdLst>
              <a:ahLst/>
              <a:cxnLst>
                <a:cxn ang="0">
                  <a:pos x="connsiteX0" y="connsiteY0"/>
                </a:cxn>
                <a:cxn ang="0">
                  <a:pos x="connsiteX1" y="connsiteY1"/>
                </a:cxn>
              </a:cxnLst>
              <a:rect l="l" t="t" r="r" b="b"/>
              <a:pathLst>
                <a:path w="4027" h="18526">
                  <a:moveTo>
                    <a:pt x="0" y="0"/>
                  </a:moveTo>
                  <a:cubicBezTo>
                    <a:pt x="2417" y="5639"/>
                    <a:pt x="3222" y="12083"/>
                    <a:pt x="4028" y="18527"/>
                  </a:cubicBezTo>
                </a:path>
              </a:pathLst>
            </a:custGeom>
            <a:noFill/>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09" name="Freeform: Shape 74">
              <a:extLst>
                <a:ext uri="{FF2B5EF4-FFF2-40B4-BE49-F238E27FC236}">
                  <a16:creationId xmlns="" xmlns:a16="http://schemas.microsoft.com/office/drawing/2014/main" id="{B536D7A2-7F77-7449-8192-3E0F47E4D89A}"/>
                </a:ext>
              </a:extLst>
            </p:cNvPr>
            <p:cNvSpPr/>
            <p:nvPr/>
          </p:nvSpPr>
          <p:spPr>
            <a:xfrm>
              <a:off x="10656188" y="3342112"/>
              <a:ext cx="7249" cy="18526"/>
            </a:xfrm>
            <a:custGeom>
              <a:avLst/>
              <a:gdLst>
                <a:gd name="connsiteX0" fmla="*/ 7250 w 7249"/>
                <a:gd name="connsiteY0" fmla="*/ 0 h 18526"/>
                <a:gd name="connsiteX1" fmla="*/ 0 w 7249"/>
                <a:gd name="connsiteY1" fmla="*/ 18527 h 18526"/>
              </a:gdLst>
              <a:ahLst/>
              <a:cxnLst>
                <a:cxn ang="0">
                  <a:pos x="connsiteX0" y="connsiteY0"/>
                </a:cxn>
                <a:cxn ang="0">
                  <a:pos x="connsiteX1" y="connsiteY1"/>
                </a:cxn>
              </a:cxnLst>
              <a:rect l="l" t="t" r="r" b="b"/>
              <a:pathLst>
                <a:path w="7249" h="18526">
                  <a:moveTo>
                    <a:pt x="7250" y="0"/>
                  </a:moveTo>
                  <a:cubicBezTo>
                    <a:pt x="5639" y="6444"/>
                    <a:pt x="3222" y="12888"/>
                    <a:pt x="0" y="18527"/>
                  </a:cubicBezTo>
                </a:path>
              </a:pathLst>
            </a:custGeom>
            <a:noFill/>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10" name="Freeform: Shape 75">
              <a:extLst>
                <a:ext uri="{FF2B5EF4-FFF2-40B4-BE49-F238E27FC236}">
                  <a16:creationId xmlns="" xmlns:a16="http://schemas.microsoft.com/office/drawing/2014/main" id="{BD6FAE9A-8222-AD47-9580-AFC8B4804C89}"/>
                </a:ext>
              </a:extLst>
            </p:cNvPr>
            <p:cNvSpPr/>
            <p:nvPr/>
          </p:nvSpPr>
          <p:spPr>
            <a:xfrm>
              <a:off x="10418569" y="3339394"/>
              <a:ext cx="20943" cy="2718"/>
            </a:xfrm>
            <a:custGeom>
              <a:avLst/>
              <a:gdLst>
                <a:gd name="connsiteX0" fmla="*/ 0 w 20943"/>
                <a:gd name="connsiteY0" fmla="*/ 302 h 2718"/>
                <a:gd name="connsiteX1" fmla="*/ 20943 w 20943"/>
                <a:gd name="connsiteY1" fmla="*/ 2719 h 2718"/>
              </a:gdLst>
              <a:ahLst/>
              <a:cxnLst>
                <a:cxn ang="0">
                  <a:pos x="connsiteX0" y="connsiteY0"/>
                </a:cxn>
                <a:cxn ang="0">
                  <a:pos x="connsiteX1" y="connsiteY1"/>
                </a:cxn>
              </a:cxnLst>
              <a:rect l="l" t="t" r="r" b="b"/>
              <a:pathLst>
                <a:path w="20943" h="2718">
                  <a:moveTo>
                    <a:pt x="0" y="302"/>
                  </a:moveTo>
                  <a:cubicBezTo>
                    <a:pt x="7250" y="-503"/>
                    <a:pt x="13694" y="302"/>
                    <a:pt x="20943" y="2719"/>
                  </a:cubicBezTo>
                </a:path>
              </a:pathLst>
            </a:custGeom>
            <a:noFill/>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11" name="Freeform: Shape 76">
              <a:extLst>
                <a:ext uri="{FF2B5EF4-FFF2-40B4-BE49-F238E27FC236}">
                  <a16:creationId xmlns="" xmlns:a16="http://schemas.microsoft.com/office/drawing/2014/main" id="{CA90CA8B-B997-C542-B341-C260BD839436}"/>
                </a:ext>
              </a:extLst>
            </p:cNvPr>
            <p:cNvSpPr/>
            <p:nvPr/>
          </p:nvSpPr>
          <p:spPr>
            <a:xfrm>
              <a:off x="10551480" y="3371917"/>
              <a:ext cx="80551" cy="104717"/>
            </a:xfrm>
            <a:custGeom>
              <a:avLst/>
              <a:gdLst>
                <a:gd name="connsiteX0" fmla="*/ 0 w 80551"/>
                <a:gd name="connsiteY0" fmla="*/ 0 h 104717"/>
                <a:gd name="connsiteX1" fmla="*/ 80552 w 80551"/>
                <a:gd name="connsiteY1" fmla="*/ 80552 h 104717"/>
                <a:gd name="connsiteX2" fmla="*/ 80552 w 80551"/>
                <a:gd name="connsiteY2" fmla="*/ 104717 h 104717"/>
              </a:gdLst>
              <a:ahLst/>
              <a:cxnLst>
                <a:cxn ang="0">
                  <a:pos x="connsiteX0" y="connsiteY0"/>
                </a:cxn>
                <a:cxn ang="0">
                  <a:pos x="connsiteX1" y="connsiteY1"/>
                </a:cxn>
                <a:cxn ang="0">
                  <a:pos x="connsiteX2" y="connsiteY2"/>
                </a:cxn>
              </a:cxnLst>
              <a:rect l="l" t="t" r="r" b="b"/>
              <a:pathLst>
                <a:path w="80551" h="104717">
                  <a:moveTo>
                    <a:pt x="0" y="0"/>
                  </a:moveTo>
                  <a:cubicBezTo>
                    <a:pt x="44304" y="0"/>
                    <a:pt x="80552" y="36248"/>
                    <a:pt x="80552" y="80552"/>
                  </a:cubicBezTo>
                  <a:lnTo>
                    <a:pt x="80552" y="104717"/>
                  </a:lnTo>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12" name="Freeform: Shape 77">
              <a:extLst>
                <a:ext uri="{FF2B5EF4-FFF2-40B4-BE49-F238E27FC236}">
                  <a16:creationId xmlns="" xmlns:a16="http://schemas.microsoft.com/office/drawing/2014/main" id="{9E4B8591-ABA2-674F-8585-FCFBDA71F9AD}"/>
                </a:ext>
              </a:extLst>
            </p:cNvPr>
            <p:cNvSpPr/>
            <p:nvPr/>
          </p:nvSpPr>
          <p:spPr>
            <a:xfrm>
              <a:off x="10551480" y="3492743"/>
              <a:ext cx="70080" cy="40275"/>
            </a:xfrm>
            <a:custGeom>
              <a:avLst/>
              <a:gdLst>
                <a:gd name="connsiteX0" fmla="*/ 70080 w 70080"/>
                <a:gd name="connsiteY0" fmla="*/ 0 h 40275"/>
                <a:gd name="connsiteX1" fmla="*/ 0 w 70080"/>
                <a:gd name="connsiteY1" fmla="*/ 40276 h 40275"/>
              </a:gdLst>
              <a:ahLst/>
              <a:cxnLst>
                <a:cxn ang="0">
                  <a:pos x="connsiteX0" y="connsiteY0"/>
                </a:cxn>
                <a:cxn ang="0">
                  <a:pos x="connsiteX1" y="connsiteY1"/>
                </a:cxn>
              </a:cxnLst>
              <a:rect l="l" t="t" r="r" b="b"/>
              <a:pathLst>
                <a:path w="70080" h="40275">
                  <a:moveTo>
                    <a:pt x="70080" y="0"/>
                  </a:moveTo>
                  <a:cubicBezTo>
                    <a:pt x="56386" y="24166"/>
                    <a:pt x="29804" y="40276"/>
                    <a:pt x="0" y="40276"/>
                  </a:cubicBezTo>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13" name="Freeform: Shape 78">
              <a:extLst>
                <a:ext uri="{FF2B5EF4-FFF2-40B4-BE49-F238E27FC236}">
                  <a16:creationId xmlns="" xmlns:a16="http://schemas.microsoft.com/office/drawing/2014/main" id="{8ECF8609-1112-964F-893C-FE8D74B1CAEE}"/>
                </a:ext>
              </a:extLst>
            </p:cNvPr>
            <p:cNvSpPr/>
            <p:nvPr/>
          </p:nvSpPr>
          <p:spPr>
            <a:xfrm>
              <a:off x="10607850" y="3452468"/>
              <a:ext cx="48331" cy="24165"/>
            </a:xfrm>
            <a:custGeom>
              <a:avLst/>
              <a:gdLst>
                <a:gd name="connsiteX0" fmla="*/ 48331 w 48331"/>
                <a:gd name="connsiteY0" fmla="*/ 0 h 24165"/>
                <a:gd name="connsiteX1" fmla="*/ 24166 w 48331"/>
                <a:gd name="connsiteY1" fmla="*/ 24166 h 24165"/>
                <a:gd name="connsiteX2" fmla="*/ 0 w 48331"/>
                <a:gd name="connsiteY2" fmla="*/ 0 h 24165"/>
              </a:gdLst>
              <a:ahLst/>
              <a:cxnLst>
                <a:cxn ang="0">
                  <a:pos x="connsiteX0" y="connsiteY0"/>
                </a:cxn>
                <a:cxn ang="0">
                  <a:pos x="connsiteX1" y="connsiteY1"/>
                </a:cxn>
                <a:cxn ang="0">
                  <a:pos x="connsiteX2" y="connsiteY2"/>
                </a:cxn>
              </a:cxnLst>
              <a:rect l="l" t="t" r="r" b="b"/>
              <a:pathLst>
                <a:path w="48331" h="24165">
                  <a:moveTo>
                    <a:pt x="48331" y="0"/>
                  </a:moveTo>
                  <a:lnTo>
                    <a:pt x="24166" y="24166"/>
                  </a:lnTo>
                  <a:lnTo>
                    <a:pt x="0" y="0"/>
                  </a:lnTo>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14" name="Freeform: Shape 79">
              <a:extLst>
                <a:ext uri="{FF2B5EF4-FFF2-40B4-BE49-F238E27FC236}">
                  <a16:creationId xmlns="" xmlns:a16="http://schemas.microsoft.com/office/drawing/2014/main" id="{52670ACB-5596-974B-BFE7-F51C9F8EE030}"/>
                </a:ext>
              </a:extLst>
            </p:cNvPr>
            <p:cNvSpPr/>
            <p:nvPr/>
          </p:nvSpPr>
          <p:spPr>
            <a:xfrm>
              <a:off x="10470912" y="3428302"/>
              <a:ext cx="80551" cy="104717"/>
            </a:xfrm>
            <a:custGeom>
              <a:avLst/>
              <a:gdLst>
                <a:gd name="connsiteX0" fmla="*/ 80552 w 80551"/>
                <a:gd name="connsiteY0" fmla="*/ 104717 h 104717"/>
                <a:gd name="connsiteX1" fmla="*/ 0 w 80551"/>
                <a:gd name="connsiteY1" fmla="*/ 24166 h 104717"/>
                <a:gd name="connsiteX2" fmla="*/ 0 w 80551"/>
                <a:gd name="connsiteY2" fmla="*/ 0 h 104717"/>
              </a:gdLst>
              <a:ahLst/>
              <a:cxnLst>
                <a:cxn ang="0">
                  <a:pos x="connsiteX0" y="connsiteY0"/>
                </a:cxn>
                <a:cxn ang="0">
                  <a:pos x="connsiteX1" y="connsiteY1"/>
                </a:cxn>
                <a:cxn ang="0">
                  <a:pos x="connsiteX2" y="connsiteY2"/>
                </a:cxn>
              </a:cxnLst>
              <a:rect l="l" t="t" r="r" b="b"/>
              <a:pathLst>
                <a:path w="80551" h="104717">
                  <a:moveTo>
                    <a:pt x="80552" y="104717"/>
                  </a:moveTo>
                  <a:cubicBezTo>
                    <a:pt x="36248" y="104717"/>
                    <a:pt x="0" y="68469"/>
                    <a:pt x="0" y="24166"/>
                  </a:cubicBezTo>
                  <a:lnTo>
                    <a:pt x="0" y="0"/>
                  </a:lnTo>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15" name="Freeform: Shape 80">
              <a:extLst>
                <a:ext uri="{FF2B5EF4-FFF2-40B4-BE49-F238E27FC236}">
                  <a16:creationId xmlns="" xmlns:a16="http://schemas.microsoft.com/office/drawing/2014/main" id="{DF6787A5-A84D-4646-92FC-728FBCC30D3F}"/>
                </a:ext>
              </a:extLst>
            </p:cNvPr>
            <p:cNvSpPr/>
            <p:nvPr/>
          </p:nvSpPr>
          <p:spPr>
            <a:xfrm>
              <a:off x="10481397" y="3371908"/>
              <a:ext cx="70080" cy="40274"/>
            </a:xfrm>
            <a:custGeom>
              <a:avLst/>
              <a:gdLst>
                <a:gd name="connsiteX0" fmla="*/ 0 w 70080"/>
                <a:gd name="connsiteY0" fmla="*/ 40276 h 40275"/>
                <a:gd name="connsiteX1" fmla="*/ 70080 w 70080"/>
                <a:gd name="connsiteY1" fmla="*/ 0 h 40275"/>
              </a:gdLst>
              <a:ahLst/>
              <a:cxnLst>
                <a:cxn ang="0">
                  <a:pos x="connsiteX0" y="connsiteY0"/>
                </a:cxn>
                <a:cxn ang="0">
                  <a:pos x="connsiteX1" y="connsiteY1"/>
                </a:cxn>
              </a:cxnLst>
              <a:rect l="l" t="t" r="r" b="b"/>
              <a:pathLst>
                <a:path w="70080" h="40275">
                  <a:moveTo>
                    <a:pt x="0" y="40276"/>
                  </a:moveTo>
                  <a:cubicBezTo>
                    <a:pt x="13694" y="16110"/>
                    <a:pt x="40276" y="0"/>
                    <a:pt x="70080" y="0"/>
                  </a:cubicBezTo>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16" name="Freeform: Shape 81">
              <a:extLst>
                <a:ext uri="{FF2B5EF4-FFF2-40B4-BE49-F238E27FC236}">
                  <a16:creationId xmlns="" xmlns:a16="http://schemas.microsoft.com/office/drawing/2014/main" id="{90871B39-BDDA-E34E-ADD8-AFF2B00CC8EE}"/>
                </a:ext>
              </a:extLst>
            </p:cNvPr>
            <p:cNvSpPr/>
            <p:nvPr/>
          </p:nvSpPr>
          <p:spPr>
            <a:xfrm>
              <a:off x="10446769" y="3428317"/>
              <a:ext cx="48331" cy="24165"/>
            </a:xfrm>
            <a:custGeom>
              <a:avLst/>
              <a:gdLst>
                <a:gd name="connsiteX0" fmla="*/ 0 w 48331"/>
                <a:gd name="connsiteY0" fmla="*/ 24166 h 24165"/>
                <a:gd name="connsiteX1" fmla="*/ 24166 w 48331"/>
                <a:gd name="connsiteY1" fmla="*/ 0 h 24165"/>
                <a:gd name="connsiteX2" fmla="*/ 48331 w 48331"/>
                <a:gd name="connsiteY2" fmla="*/ 24166 h 24165"/>
              </a:gdLst>
              <a:ahLst/>
              <a:cxnLst>
                <a:cxn ang="0">
                  <a:pos x="connsiteX0" y="connsiteY0"/>
                </a:cxn>
                <a:cxn ang="0">
                  <a:pos x="connsiteX1" y="connsiteY1"/>
                </a:cxn>
                <a:cxn ang="0">
                  <a:pos x="connsiteX2" y="connsiteY2"/>
                </a:cxn>
              </a:cxnLst>
              <a:rect l="l" t="t" r="r" b="b"/>
              <a:pathLst>
                <a:path w="48331" h="24165">
                  <a:moveTo>
                    <a:pt x="0" y="24166"/>
                  </a:moveTo>
                  <a:lnTo>
                    <a:pt x="24166" y="0"/>
                  </a:lnTo>
                  <a:lnTo>
                    <a:pt x="48331" y="24166"/>
                  </a:lnTo>
                </a:path>
              </a:pathLst>
            </a:custGeom>
            <a:noFill/>
            <a:ln w="15875" cap="flat">
              <a:solidFill>
                <a:schemeClr val="bg1">
                  <a:lumMod val="95000"/>
                </a:schemeClr>
              </a:solidFill>
              <a:prstDash val="solid"/>
              <a:round/>
            </a:ln>
          </p:spPr>
          <p:txBody>
            <a:bodyPr rtlCol="0" anchor="ctr"/>
            <a:lstStyle/>
            <a:p>
              <a:pPr algn="r" rtl="1">
                <a:buClr>
                  <a:srgbClr val="FF0000"/>
                </a:buClr>
                <a:defRPr/>
              </a:pPr>
              <a:endParaRPr lang="en-US" sz="2800">
                <a:solidFill>
                  <a:srgbClr val="4D4D4F"/>
                </a:solidFill>
              </a:endParaRPr>
            </a:p>
          </p:txBody>
        </p:sp>
      </p:grpSp>
      <p:grpSp>
        <p:nvGrpSpPr>
          <p:cNvPr id="22" name="Group 21"/>
          <p:cNvGrpSpPr/>
          <p:nvPr/>
        </p:nvGrpSpPr>
        <p:grpSpPr>
          <a:xfrm>
            <a:off x="10356659" y="4526277"/>
            <a:ext cx="310380" cy="356936"/>
            <a:chOff x="10356659" y="4641485"/>
            <a:chExt cx="310380" cy="356936"/>
          </a:xfrm>
        </p:grpSpPr>
        <p:sp>
          <p:nvSpPr>
            <p:cNvPr id="118" name="Freeform: Shape 29">
              <a:extLst>
                <a:ext uri="{FF2B5EF4-FFF2-40B4-BE49-F238E27FC236}">
                  <a16:creationId xmlns="" xmlns:a16="http://schemas.microsoft.com/office/drawing/2014/main" id="{17278F2D-9FDE-8B45-9CAF-EE8ED01AFB03}"/>
                </a:ext>
              </a:extLst>
            </p:cNvPr>
            <p:cNvSpPr/>
            <p:nvPr/>
          </p:nvSpPr>
          <p:spPr>
            <a:xfrm>
              <a:off x="10547542" y="4684938"/>
              <a:ext cx="63627" cy="38021"/>
            </a:xfrm>
            <a:custGeom>
              <a:avLst/>
              <a:gdLst>
                <a:gd name="connsiteX0" fmla="*/ 78105 w 78104"/>
                <a:gd name="connsiteY0" fmla="*/ 46673 h 46672"/>
                <a:gd name="connsiteX1" fmla="*/ 0 w 78104"/>
                <a:gd name="connsiteY1" fmla="*/ 0 h 46672"/>
              </a:gdLst>
              <a:ahLst/>
              <a:cxnLst>
                <a:cxn ang="0">
                  <a:pos x="connsiteX0" y="connsiteY0"/>
                </a:cxn>
                <a:cxn ang="0">
                  <a:pos x="connsiteX1" y="connsiteY1"/>
                </a:cxn>
              </a:cxnLst>
              <a:rect l="l" t="t" r="r" b="b"/>
              <a:pathLst>
                <a:path w="78104" h="46672">
                  <a:moveTo>
                    <a:pt x="78105" y="46673"/>
                  </a:moveTo>
                  <a:lnTo>
                    <a:pt x="0" y="0"/>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19" name="Freeform: Shape 30">
              <a:extLst>
                <a:ext uri="{FF2B5EF4-FFF2-40B4-BE49-F238E27FC236}">
                  <a16:creationId xmlns="" xmlns:a16="http://schemas.microsoft.com/office/drawing/2014/main" id="{E72D7BC1-5B02-4845-B04F-19F3FE1D9DAD}"/>
                </a:ext>
              </a:extLst>
            </p:cNvPr>
            <p:cNvSpPr/>
            <p:nvPr/>
          </p:nvSpPr>
          <p:spPr>
            <a:xfrm>
              <a:off x="10643761" y="4781155"/>
              <a:ext cx="7759" cy="77595"/>
            </a:xfrm>
            <a:custGeom>
              <a:avLst/>
              <a:gdLst>
                <a:gd name="connsiteX0" fmla="*/ 0 w 9525"/>
                <a:gd name="connsiteY0" fmla="*/ 95250 h 95250"/>
                <a:gd name="connsiteX1" fmla="*/ 0 w 9525"/>
                <a:gd name="connsiteY1" fmla="*/ 0 h 95250"/>
              </a:gdLst>
              <a:ahLst/>
              <a:cxnLst>
                <a:cxn ang="0">
                  <a:pos x="connsiteX0" y="connsiteY0"/>
                </a:cxn>
                <a:cxn ang="0">
                  <a:pos x="connsiteX1" y="connsiteY1"/>
                </a:cxn>
              </a:cxnLst>
              <a:rect l="l" t="t" r="r" b="b"/>
              <a:pathLst>
                <a:path w="9525" h="95250">
                  <a:moveTo>
                    <a:pt x="0" y="95250"/>
                  </a:moveTo>
                  <a:lnTo>
                    <a:pt x="0" y="0"/>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0" name="Freeform: Shape 31">
              <a:extLst>
                <a:ext uri="{FF2B5EF4-FFF2-40B4-BE49-F238E27FC236}">
                  <a16:creationId xmlns="" xmlns:a16="http://schemas.microsoft.com/office/drawing/2014/main" id="{51DE90A9-18E9-A843-AFE1-C1C14F4B5A6B}"/>
                </a:ext>
              </a:extLst>
            </p:cNvPr>
            <p:cNvSpPr/>
            <p:nvPr/>
          </p:nvSpPr>
          <p:spPr>
            <a:xfrm>
              <a:off x="10379937" y="4781155"/>
              <a:ext cx="7759" cy="77595"/>
            </a:xfrm>
            <a:custGeom>
              <a:avLst/>
              <a:gdLst>
                <a:gd name="connsiteX0" fmla="*/ 0 w 9525"/>
                <a:gd name="connsiteY0" fmla="*/ 0 h 95250"/>
                <a:gd name="connsiteX1" fmla="*/ 0 w 9525"/>
                <a:gd name="connsiteY1" fmla="*/ 95250 h 95250"/>
              </a:gdLst>
              <a:ahLst/>
              <a:cxnLst>
                <a:cxn ang="0">
                  <a:pos x="connsiteX0" y="connsiteY0"/>
                </a:cxn>
                <a:cxn ang="0">
                  <a:pos x="connsiteX1" y="connsiteY1"/>
                </a:cxn>
              </a:cxnLst>
              <a:rect l="l" t="t" r="r" b="b"/>
              <a:pathLst>
                <a:path w="9525" h="95250">
                  <a:moveTo>
                    <a:pt x="0" y="0"/>
                  </a:moveTo>
                  <a:lnTo>
                    <a:pt x="0" y="95250"/>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1" name="Freeform: Shape 32">
              <a:extLst>
                <a:ext uri="{FF2B5EF4-FFF2-40B4-BE49-F238E27FC236}">
                  <a16:creationId xmlns="" xmlns:a16="http://schemas.microsoft.com/office/drawing/2014/main" id="{94892A7B-53EC-8640-B855-2FE1CCE6520A}"/>
                </a:ext>
              </a:extLst>
            </p:cNvPr>
            <p:cNvSpPr/>
            <p:nvPr/>
          </p:nvSpPr>
          <p:spPr>
            <a:xfrm>
              <a:off x="10412528" y="4684938"/>
              <a:ext cx="63628" cy="38021"/>
            </a:xfrm>
            <a:custGeom>
              <a:avLst/>
              <a:gdLst>
                <a:gd name="connsiteX0" fmla="*/ 78105 w 78105"/>
                <a:gd name="connsiteY0" fmla="*/ 0 h 46672"/>
                <a:gd name="connsiteX1" fmla="*/ 0 w 78105"/>
                <a:gd name="connsiteY1" fmla="*/ 46673 h 46672"/>
              </a:gdLst>
              <a:ahLst/>
              <a:cxnLst>
                <a:cxn ang="0">
                  <a:pos x="connsiteX0" y="connsiteY0"/>
                </a:cxn>
                <a:cxn ang="0">
                  <a:pos x="connsiteX1" y="connsiteY1"/>
                </a:cxn>
              </a:cxnLst>
              <a:rect l="l" t="t" r="r" b="b"/>
              <a:pathLst>
                <a:path w="78105" h="46672">
                  <a:moveTo>
                    <a:pt x="78105" y="0"/>
                  </a:moveTo>
                  <a:lnTo>
                    <a:pt x="0" y="46673"/>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2" name="Freeform: Shape 33">
              <a:extLst>
                <a:ext uri="{FF2B5EF4-FFF2-40B4-BE49-F238E27FC236}">
                  <a16:creationId xmlns="" xmlns:a16="http://schemas.microsoft.com/office/drawing/2014/main" id="{36A9C3F7-E477-384A-943A-E39ABC569829}"/>
                </a:ext>
              </a:extLst>
            </p:cNvPr>
            <p:cNvSpPr/>
            <p:nvPr/>
          </p:nvSpPr>
          <p:spPr>
            <a:xfrm>
              <a:off x="10547542" y="4917722"/>
              <a:ext cx="63627" cy="38021"/>
            </a:xfrm>
            <a:custGeom>
              <a:avLst/>
              <a:gdLst>
                <a:gd name="connsiteX0" fmla="*/ 78105 w 78104"/>
                <a:gd name="connsiteY0" fmla="*/ 0 h 46672"/>
                <a:gd name="connsiteX1" fmla="*/ 0 w 78104"/>
                <a:gd name="connsiteY1" fmla="*/ 46673 h 46672"/>
              </a:gdLst>
              <a:ahLst/>
              <a:cxnLst>
                <a:cxn ang="0">
                  <a:pos x="connsiteX0" y="connsiteY0"/>
                </a:cxn>
                <a:cxn ang="0">
                  <a:pos x="connsiteX1" y="connsiteY1"/>
                </a:cxn>
              </a:cxnLst>
              <a:rect l="l" t="t" r="r" b="b"/>
              <a:pathLst>
                <a:path w="78104" h="46672">
                  <a:moveTo>
                    <a:pt x="78105" y="0"/>
                  </a:moveTo>
                  <a:lnTo>
                    <a:pt x="0" y="46673"/>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3" name="Freeform: Shape 34">
              <a:extLst>
                <a:ext uri="{FF2B5EF4-FFF2-40B4-BE49-F238E27FC236}">
                  <a16:creationId xmlns="" xmlns:a16="http://schemas.microsoft.com/office/drawing/2014/main" id="{C107EF3D-3258-A34C-B1E0-33281408FDBF}"/>
                </a:ext>
              </a:extLst>
            </p:cNvPr>
            <p:cNvSpPr/>
            <p:nvPr/>
          </p:nvSpPr>
          <p:spPr>
            <a:xfrm>
              <a:off x="10412528" y="4917722"/>
              <a:ext cx="63628" cy="38021"/>
            </a:xfrm>
            <a:custGeom>
              <a:avLst/>
              <a:gdLst>
                <a:gd name="connsiteX0" fmla="*/ 78105 w 78105"/>
                <a:gd name="connsiteY0" fmla="*/ 46673 h 46672"/>
                <a:gd name="connsiteX1" fmla="*/ 0 w 78105"/>
                <a:gd name="connsiteY1" fmla="*/ 0 h 46672"/>
              </a:gdLst>
              <a:ahLst/>
              <a:cxnLst>
                <a:cxn ang="0">
                  <a:pos x="connsiteX0" y="connsiteY0"/>
                </a:cxn>
                <a:cxn ang="0">
                  <a:pos x="connsiteX1" y="connsiteY1"/>
                </a:cxn>
              </a:cxnLst>
              <a:rect l="l" t="t" r="r" b="b"/>
              <a:pathLst>
                <a:path w="78105" h="46672">
                  <a:moveTo>
                    <a:pt x="78105" y="46673"/>
                  </a:moveTo>
                  <a:lnTo>
                    <a:pt x="0" y="0"/>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4" name="Freeform: Shape 35">
              <a:extLst>
                <a:ext uri="{FF2B5EF4-FFF2-40B4-BE49-F238E27FC236}">
                  <a16:creationId xmlns="" xmlns:a16="http://schemas.microsoft.com/office/drawing/2014/main" id="{4B506A5E-C8C5-794A-B3B1-E7CF17C87CC2}"/>
                </a:ext>
              </a:extLst>
            </p:cNvPr>
            <p:cNvSpPr/>
            <p:nvPr/>
          </p:nvSpPr>
          <p:spPr>
            <a:xfrm>
              <a:off x="10488571" y="4641485"/>
              <a:ext cx="46557" cy="46557"/>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5" name="Freeform: Shape 36">
              <a:extLst>
                <a:ext uri="{FF2B5EF4-FFF2-40B4-BE49-F238E27FC236}">
                  <a16:creationId xmlns="" xmlns:a16="http://schemas.microsoft.com/office/drawing/2014/main" id="{2C87EBA2-0456-174B-8660-1807147C231F}"/>
                </a:ext>
              </a:extLst>
            </p:cNvPr>
            <p:cNvSpPr/>
            <p:nvPr/>
          </p:nvSpPr>
          <p:spPr>
            <a:xfrm>
              <a:off x="10488528" y="4951864"/>
              <a:ext cx="46640" cy="46557"/>
            </a:xfrm>
            <a:custGeom>
              <a:avLst/>
              <a:gdLst>
                <a:gd name="connsiteX0" fmla="*/ 27674 w 57252"/>
                <a:gd name="connsiteY0" fmla="*/ 57150 h 57150"/>
                <a:gd name="connsiteX1" fmla="*/ 51 w 57252"/>
                <a:gd name="connsiteY1" fmla="*/ 28575 h 57150"/>
                <a:gd name="connsiteX2" fmla="*/ 29579 w 57252"/>
                <a:gd name="connsiteY2" fmla="*/ 0 h 57150"/>
                <a:gd name="connsiteX3" fmla="*/ 57201 w 57252"/>
                <a:gd name="connsiteY3" fmla="*/ 28575 h 57150"/>
                <a:gd name="connsiteX4" fmla="*/ 27674 w 57252"/>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52" h="57150">
                  <a:moveTo>
                    <a:pt x="27674" y="57150"/>
                  </a:moveTo>
                  <a:cubicBezTo>
                    <a:pt x="11481" y="57150"/>
                    <a:pt x="-901" y="44768"/>
                    <a:pt x="51" y="28575"/>
                  </a:cubicBezTo>
                  <a:cubicBezTo>
                    <a:pt x="51" y="13335"/>
                    <a:pt x="13386" y="0"/>
                    <a:pt x="29579" y="0"/>
                  </a:cubicBezTo>
                  <a:cubicBezTo>
                    <a:pt x="45771" y="0"/>
                    <a:pt x="58154" y="12382"/>
                    <a:pt x="57201" y="28575"/>
                  </a:cubicBezTo>
                  <a:cubicBezTo>
                    <a:pt x="57201" y="43815"/>
                    <a:pt x="43866" y="57150"/>
                    <a:pt x="27674" y="57150"/>
                  </a:cubicBezTo>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6" name="Freeform: Shape 37">
              <a:extLst>
                <a:ext uri="{FF2B5EF4-FFF2-40B4-BE49-F238E27FC236}">
                  <a16:creationId xmlns="" xmlns:a16="http://schemas.microsoft.com/office/drawing/2014/main" id="{339F64BD-C30E-5944-A65D-D075927ED655}"/>
                </a:ext>
              </a:extLst>
            </p:cNvPr>
            <p:cNvSpPr/>
            <p:nvPr/>
          </p:nvSpPr>
          <p:spPr>
            <a:xfrm>
              <a:off x="10620482" y="4874270"/>
              <a:ext cx="46557" cy="46557"/>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2"/>
                    <a:pt x="12382" y="0"/>
                    <a:pt x="28575" y="0"/>
                  </a:cubicBezTo>
                  <a:cubicBezTo>
                    <a:pt x="44768" y="0"/>
                    <a:pt x="57150" y="12382"/>
                    <a:pt x="57150" y="28575"/>
                  </a:cubicBezTo>
                  <a:close/>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7" name="Freeform: Shape 38">
              <a:extLst>
                <a:ext uri="{FF2B5EF4-FFF2-40B4-BE49-F238E27FC236}">
                  <a16:creationId xmlns="" xmlns:a16="http://schemas.microsoft.com/office/drawing/2014/main" id="{AD48ECEB-6E7E-CB4E-A7BD-98EA2ACF48B0}"/>
                </a:ext>
              </a:extLst>
            </p:cNvPr>
            <p:cNvSpPr/>
            <p:nvPr/>
          </p:nvSpPr>
          <p:spPr>
            <a:xfrm>
              <a:off x="10356659" y="4874270"/>
              <a:ext cx="46557" cy="46557"/>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2"/>
                    <a:pt x="12383" y="0"/>
                    <a:pt x="28575" y="0"/>
                  </a:cubicBezTo>
                  <a:cubicBezTo>
                    <a:pt x="44768" y="0"/>
                    <a:pt x="57150" y="12382"/>
                    <a:pt x="57150" y="28575"/>
                  </a:cubicBezTo>
                  <a:close/>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8" name="Freeform: Shape 39">
              <a:extLst>
                <a:ext uri="{FF2B5EF4-FFF2-40B4-BE49-F238E27FC236}">
                  <a16:creationId xmlns="" xmlns:a16="http://schemas.microsoft.com/office/drawing/2014/main" id="{AEB0554E-A6AD-F742-A3B7-8F62B613EDD2}"/>
                </a:ext>
              </a:extLst>
            </p:cNvPr>
            <p:cNvSpPr/>
            <p:nvPr/>
          </p:nvSpPr>
          <p:spPr>
            <a:xfrm>
              <a:off x="10356659" y="4719080"/>
              <a:ext cx="46557" cy="46557"/>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3" y="57150"/>
                    <a:pt x="0" y="44768"/>
                    <a:pt x="0" y="28575"/>
                  </a:cubicBezTo>
                  <a:cubicBezTo>
                    <a:pt x="0" y="12383"/>
                    <a:pt x="12383" y="0"/>
                    <a:pt x="28575" y="0"/>
                  </a:cubicBezTo>
                  <a:cubicBezTo>
                    <a:pt x="44768" y="0"/>
                    <a:pt x="57150" y="12383"/>
                    <a:pt x="57150" y="28575"/>
                  </a:cubicBezTo>
                  <a:close/>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29" name="Freeform: Shape 45">
              <a:extLst>
                <a:ext uri="{FF2B5EF4-FFF2-40B4-BE49-F238E27FC236}">
                  <a16:creationId xmlns="" xmlns:a16="http://schemas.microsoft.com/office/drawing/2014/main" id="{1F75D09E-305D-3A4F-87FB-BE1351311189}"/>
                </a:ext>
              </a:extLst>
            </p:cNvPr>
            <p:cNvSpPr/>
            <p:nvPr/>
          </p:nvSpPr>
          <p:spPr>
            <a:xfrm>
              <a:off x="10400112" y="4872717"/>
              <a:ext cx="17846" cy="11638"/>
            </a:xfrm>
            <a:custGeom>
              <a:avLst/>
              <a:gdLst>
                <a:gd name="connsiteX0" fmla="*/ 21907 w 21907"/>
                <a:gd name="connsiteY0" fmla="*/ 0 h 14287"/>
                <a:gd name="connsiteX1" fmla="*/ 0 w 21907"/>
                <a:gd name="connsiteY1" fmla="*/ 14287 h 14287"/>
              </a:gdLst>
              <a:ahLst/>
              <a:cxnLst>
                <a:cxn ang="0">
                  <a:pos x="connsiteX0" y="connsiteY0"/>
                </a:cxn>
                <a:cxn ang="0">
                  <a:pos x="connsiteX1" y="connsiteY1"/>
                </a:cxn>
              </a:cxnLst>
              <a:rect l="l" t="t" r="r" b="b"/>
              <a:pathLst>
                <a:path w="21907" h="14287">
                  <a:moveTo>
                    <a:pt x="21907" y="0"/>
                  </a:moveTo>
                  <a:lnTo>
                    <a:pt x="0" y="14287"/>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30" name="Freeform: Shape 46">
              <a:extLst>
                <a:ext uri="{FF2B5EF4-FFF2-40B4-BE49-F238E27FC236}">
                  <a16:creationId xmlns="" xmlns:a16="http://schemas.microsoft.com/office/drawing/2014/main" id="{FC429B68-B348-F54F-822A-41585539F7B8}"/>
                </a:ext>
              </a:extLst>
            </p:cNvPr>
            <p:cNvSpPr/>
            <p:nvPr/>
          </p:nvSpPr>
          <p:spPr>
            <a:xfrm>
              <a:off x="10605738" y="4872717"/>
              <a:ext cx="17070" cy="11638"/>
            </a:xfrm>
            <a:custGeom>
              <a:avLst/>
              <a:gdLst>
                <a:gd name="connsiteX0" fmla="*/ 0 w 20954"/>
                <a:gd name="connsiteY0" fmla="*/ 0 h 14287"/>
                <a:gd name="connsiteX1" fmla="*/ 20955 w 20954"/>
                <a:gd name="connsiteY1" fmla="*/ 14287 h 14287"/>
              </a:gdLst>
              <a:ahLst/>
              <a:cxnLst>
                <a:cxn ang="0">
                  <a:pos x="connsiteX0" y="connsiteY0"/>
                </a:cxn>
                <a:cxn ang="0">
                  <a:pos x="connsiteX1" y="connsiteY1"/>
                </a:cxn>
              </a:cxnLst>
              <a:rect l="l" t="t" r="r" b="b"/>
              <a:pathLst>
                <a:path w="20954" h="14287">
                  <a:moveTo>
                    <a:pt x="0" y="0"/>
                  </a:moveTo>
                  <a:lnTo>
                    <a:pt x="20955" y="14287"/>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31" name="Freeform: Shape 47">
              <a:extLst>
                <a:ext uri="{FF2B5EF4-FFF2-40B4-BE49-F238E27FC236}">
                  <a16:creationId xmlns="" xmlns:a16="http://schemas.microsoft.com/office/drawing/2014/main" id="{5C77AEE3-3FF3-C14A-A2C8-24273E7DAE71}"/>
                </a:ext>
              </a:extLst>
            </p:cNvPr>
            <p:cNvSpPr/>
            <p:nvPr/>
          </p:nvSpPr>
          <p:spPr>
            <a:xfrm>
              <a:off x="10605738" y="4755549"/>
              <a:ext cx="17070" cy="11638"/>
            </a:xfrm>
            <a:custGeom>
              <a:avLst/>
              <a:gdLst>
                <a:gd name="connsiteX0" fmla="*/ 0 w 20954"/>
                <a:gd name="connsiteY0" fmla="*/ 14288 h 14287"/>
                <a:gd name="connsiteX1" fmla="*/ 20955 w 20954"/>
                <a:gd name="connsiteY1" fmla="*/ 0 h 14287"/>
              </a:gdLst>
              <a:ahLst/>
              <a:cxnLst>
                <a:cxn ang="0">
                  <a:pos x="connsiteX0" y="connsiteY0"/>
                </a:cxn>
                <a:cxn ang="0">
                  <a:pos x="connsiteX1" y="connsiteY1"/>
                </a:cxn>
              </a:cxnLst>
              <a:rect l="l" t="t" r="r" b="b"/>
              <a:pathLst>
                <a:path w="20954" h="14287">
                  <a:moveTo>
                    <a:pt x="0" y="14288"/>
                  </a:moveTo>
                  <a:lnTo>
                    <a:pt x="20955" y="0"/>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32" name="Freeform: Shape 48">
              <a:extLst>
                <a:ext uri="{FF2B5EF4-FFF2-40B4-BE49-F238E27FC236}">
                  <a16:creationId xmlns="" xmlns:a16="http://schemas.microsoft.com/office/drawing/2014/main" id="{A9980DEA-1F8B-7B44-BCD9-C6F54D53817A}"/>
                </a:ext>
              </a:extLst>
            </p:cNvPr>
            <p:cNvSpPr/>
            <p:nvPr/>
          </p:nvSpPr>
          <p:spPr>
            <a:xfrm>
              <a:off x="10400112" y="4755549"/>
              <a:ext cx="17846" cy="11638"/>
            </a:xfrm>
            <a:custGeom>
              <a:avLst/>
              <a:gdLst>
                <a:gd name="connsiteX0" fmla="*/ 21907 w 21907"/>
                <a:gd name="connsiteY0" fmla="*/ 14288 h 14287"/>
                <a:gd name="connsiteX1" fmla="*/ 0 w 21907"/>
                <a:gd name="connsiteY1" fmla="*/ 0 h 14287"/>
              </a:gdLst>
              <a:ahLst/>
              <a:cxnLst>
                <a:cxn ang="0">
                  <a:pos x="connsiteX0" y="connsiteY0"/>
                </a:cxn>
                <a:cxn ang="0">
                  <a:pos x="connsiteX1" y="connsiteY1"/>
                </a:cxn>
              </a:cxnLst>
              <a:rect l="l" t="t" r="r" b="b"/>
              <a:pathLst>
                <a:path w="21907" h="14287">
                  <a:moveTo>
                    <a:pt x="21907" y="14288"/>
                  </a:moveTo>
                  <a:lnTo>
                    <a:pt x="0" y="0"/>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33" name="Freeform: Shape 49">
              <a:extLst>
                <a:ext uri="{FF2B5EF4-FFF2-40B4-BE49-F238E27FC236}">
                  <a16:creationId xmlns="" xmlns:a16="http://schemas.microsoft.com/office/drawing/2014/main" id="{EBD9371D-5F01-F346-B8E7-C95B2B06C53D}"/>
                </a:ext>
              </a:extLst>
            </p:cNvPr>
            <p:cNvSpPr/>
            <p:nvPr/>
          </p:nvSpPr>
          <p:spPr>
            <a:xfrm>
              <a:off x="10620482" y="4719080"/>
              <a:ext cx="46557" cy="46557"/>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768"/>
                    <a:pt x="44768" y="57150"/>
                    <a:pt x="28575" y="57150"/>
                  </a:cubicBezTo>
                  <a:cubicBezTo>
                    <a:pt x="12382" y="57150"/>
                    <a:pt x="0" y="44768"/>
                    <a:pt x="0" y="28575"/>
                  </a:cubicBezTo>
                  <a:cubicBezTo>
                    <a:pt x="0" y="12383"/>
                    <a:pt x="12382" y="0"/>
                    <a:pt x="28575" y="0"/>
                  </a:cubicBezTo>
                  <a:cubicBezTo>
                    <a:pt x="44768" y="0"/>
                    <a:pt x="57150" y="12383"/>
                    <a:pt x="57150" y="28575"/>
                  </a:cubicBezTo>
                  <a:close/>
                </a:path>
              </a:pathLst>
            </a:custGeom>
            <a:noFill/>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34" name="Freeform: Shape 50">
              <a:extLst>
                <a:ext uri="{FF2B5EF4-FFF2-40B4-BE49-F238E27FC236}">
                  <a16:creationId xmlns="" xmlns:a16="http://schemas.microsoft.com/office/drawing/2014/main" id="{9875AFC7-869D-6745-A540-935E9575B3F1}"/>
                </a:ext>
              </a:extLst>
            </p:cNvPr>
            <p:cNvSpPr/>
            <p:nvPr/>
          </p:nvSpPr>
          <p:spPr>
            <a:xfrm>
              <a:off x="10511849" y="4688042"/>
              <a:ext cx="7759" cy="23278"/>
            </a:xfrm>
            <a:custGeom>
              <a:avLst/>
              <a:gdLst>
                <a:gd name="connsiteX0" fmla="*/ 0 w 9525"/>
                <a:gd name="connsiteY0" fmla="*/ 0 h 28575"/>
                <a:gd name="connsiteX1" fmla="*/ 0 w 9525"/>
                <a:gd name="connsiteY1" fmla="*/ 28575 h 28575"/>
              </a:gdLst>
              <a:ahLst/>
              <a:cxnLst>
                <a:cxn ang="0">
                  <a:pos x="connsiteX0" y="connsiteY0"/>
                </a:cxn>
                <a:cxn ang="0">
                  <a:pos x="connsiteX1" y="connsiteY1"/>
                </a:cxn>
              </a:cxnLst>
              <a:rect l="l" t="t" r="r" b="b"/>
              <a:pathLst>
                <a:path w="9525" h="28575">
                  <a:moveTo>
                    <a:pt x="0" y="0"/>
                  </a:moveTo>
                  <a:lnTo>
                    <a:pt x="0" y="28575"/>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sp>
          <p:nvSpPr>
            <p:cNvPr id="135" name="Freeform: Shape 51">
              <a:extLst>
                <a:ext uri="{FF2B5EF4-FFF2-40B4-BE49-F238E27FC236}">
                  <a16:creationId xmlns="" xmlns:a16="http://schemas.microsoft.com/office/drawing/2014/main" id="{F3729EF6-6AE5-5843-B865-8E97B1F9E851}"/>
                </a:ext>
              </a:extLst>
            </p:cNvPr>
            <p:cNvSpPr/>
            <p:nvPr/>
          </p:nvSpPr>
          <p:spPr>
            <a:xfrm>
              <a:off x="10511849" y="4928586"/>
              <a:ext cx="7759" cy="23278"/>
            </a:xfrm>
            <a:custGeom>
              <a:avLst/>
              <a:gdLst>
                <a:gd name="connsiteX0" fmla="*/ 0 w 9525"/>
                <a:gd name="connsiteY0" fmla="*/ 28575 h 28575"/>
                <a:gd name="connsiteX1" fmla="*/ 0 w 9525"/>
                <a:gd name="connsiteY1" fmla="*/ 0 h 28575"/>
              </a:gdLst>
              <a:ahLst/>
              <a:cxnLst>
                <a:cxn ang="0">
                  <a:pos x="connsiteX0" y="connsiteY0"/>
                </a:cxn>
                <a:cxn ang="0">
                  <a:pos x="connsiteX1" y="connsiteY1"/>
                </a:cxn>
              </a:cxnLst>
              <a:rect l="l" t="t" r="r" b="b"/>
              <a:pathLst>
                <a:path w="9525" h="28575">
                  <a:moveTo>
                    <a:pt x="0" y="28575"/>
                  </a:moveTo>
                  <a:lnTo>
                    <a:pt x="0" y="0"/>
                  </a:lnTo>
                </a:path>
              </a:pathLst>
            </a:custGeom>
            <a:ln w="15875" cap="flat">
              <a:solidFill>
                <a:schemeClr val="bg1">
                  <a:lumMod val="95000"/>
                </a:schemeClr>
              </a:solidFill>
              <a:prstDash val="solid"/>
              <a:round/>
            </a:ln>
          </p:spPr>
          <p:txBody>
            <a:bodyPr rtlCol="0" anchor="ctr"/>
            <a:lstStyle/>
            <a:p>
              <a:pPr>
                <a:buClr>
                  <a:srgbClr val="FF0000"/>
                </a:buClr>
                <a:defRPr/>
              </a:pPr>
              <a:endParaRPr lang="en-US" sz="2800">
                <a:solidFill>
                  <a:srgbClr val="4D4D4F"/>
                </a:solidFill>
              </a:endParaRPr>
            </a:p>
          </p:txBody>
        </p:sp>
        <p:grpSp>
          <p:nvGrpSpPr>
            <p:cNvPr id="136" name="Graphic 52">
              <a:extLst>
                <a:ext uri="{FF2B5EF4-FFF2-40B4-BE49-F238E27FC236}">
                  <a16:creationId xmlns="" xmlns:a16="http://schemas.microsoft.com/office/drawing/2014/main" id="{A92908E7-5035-934E-9C23-4F42AF0ADAD8}"/>
                </a:ext>
              </a:extLst>
            </p:cNvPr>
            <p:cNvGrpSpPr/>
            <p:nvPr/>
          </p:nvGrpSpPr>
          <p:grpSpPr>
            <a:xfrm>
              <a:off x="10442293" y="4742358"/>
              <a:ext cx="141036" cy="189856"/>
              <a:chOff x="9334200" y="1398702"/>
              <a:chExt cx="247650" cy="333375"/>
            </a:xfrm>
            <a:noFill/>
          </p:grpSpPr>
          <p:sp>
            <p:nvSpPr>
              <p:cNvPr id="137" name="Freeform: Shape 54">
                <a:extLst>
                  <a:ext uri="{FF2B5EF4-FFF2-40B4-BE49-F238E27FC236}">
                    <a16:creationId xmlns="" xmlns:a16="http://schemas.microsoft.com/office/drawing/2014/main" id="{B3DBDDAF-87DF-1047-9225-7DE961CB2260}"/>
                  </a:ext>
                </a:extLst>
              </p:cNvPr>
              <p:cNvSpPr/>
              <p:nvPr/>
            </p:nvSpPr>
            <p:spPr>
              <a:xfrm>
                <a:off x="9334200" y="14368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bg1">
                    <a:lumMod val="95000"/>
                  </a:schemeClr>
                </a:solidFill>
                <a:prstDash val="solid"/>
                <a:miter/>
              </a:ln>
            </p:spPr>
            <p:txBody>
              <a:bodyPr rtlCol="0" anchor="ctr"/>
              <a:lstStyle/>
              <a:p>
                <a:pPr algn="r" rtl="1">
                  <a:buClr>
                    <a:srgbClr val="FF0000"/>
                  </a:buClr>
                  <a:defRPr/>
                </a:pPr>
                <a:endParaRPr lang="en-US" sz="2800">
                  <a:solidFill>
                    <a:srgbClr val="4D4D4F"/>
                  </a:solidFill>
                </a:endParaRPr>
              </a:p>
            </p:txBody>
          </p:sp>
          <p:sp>
            <p:nvSpPr>
              <p:cNvPr id="138" name="Freeform: Shape 55">
                <a:extLst>
                  <a:ext uri="{FF2B5EF4-FFF2-40B4-BE49-F238E27FC236}">
                    <a16:creationId xmlns="" xmlns:a16="http://schemas.microsoft.com/office/drawing/2014/main" id="{E4F83916-1136-0146-9679-59DC670048BD}"/>
                  </a:ext>
                </a:extLst>
              </p:cNvPr>
              <p:cNvSpPr/>
              <p:nvPr/>
            </p:nvSpPr>
            <p:spPr>
              <a:xfrm>
                <a:off x="9524700" y="145585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solidFill>
                <a:schemeClr val="bg1"/>
              </a:solidFill>
              <a:ln w="15875" cap="flat">
                <a:solidFill>
                  <a:schemeClr val="bg1">
                    <a:lumMod val="95000"/>
                  </a:schemeClr>
                </a:solidFill>
                <a:prstDash val="solid"/>
                <a:miter/>
              </a:ln>
            </p:spPr>
            <p:txBody>
              <a:bodyPr rtlCol="0" anchor="ctr"/>
              <a:lstStyle/>
              <a:p>
                <a:pPr algn="r" rtl="1">
                  <a:buClr>
                    <a:srgbClr val="FF0000"/>
                  </a:buClr>
                  <a:defRPr/>
                </a:pPr>
                <a:endParaRPr lang="en-US" sz="2800">
                  <a:solidFill>
                    <a:srgbClr val="4D4D4F"/>
                  </a:solidFill>
                </a:endParaRPr>
              </a:p>
            </p:txBody>
          </p:sp>
          <p:sp>
            <p:nvSpPr>
              <p:cNvPr id="139" name="Freeform: Shape 56">
                <a:extLst>
                  <a:ext uri="{FF2B5EF4-FFF2-40B4-BE49-F238E27FC236}">
                    <a16:creationId xmlns="" xmlns:a16="http://schemas.microsoft.com/office/drawing/2014/main" id="{0A69A679-3632-2D46-B875-A8067FBCF4C4}"/>
                  </a:ext>
                </a:extLst>
              </p:cNvPr>
              <p:cNvSpPr/>
              <p:nvPr/>
            </p:nvSpPr>
            <p:spPr>
              <a:xfrm>
                <a:off x="9524700" y="15511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40" name="Freeform: Shape 57">
                <a:extLst>
                  <a:ext uri="{FF2B5EF4-FFF2-40B4-BE49-F238E27FC236}">
                    <a16:creationId xmlns="" xmlns:a16="http://schemas.microsoft.com/office/drawing/2014/main" id="{1B58FE7F-3A58-8143-B88B-CD8D07B2564F}"/>
                  </a:ext>
                </a:extLst>
              </p:cNvPr>
              <p:cNvSpPr/>
              <p:nvPr/>
            </p:nvSpPr>
            <p:spPr>
              <a:xfrm>
                <a:off x="9429450" y="1398702"/>
                <a:ext cx="57150" cy="57150"/>
              </a:xfrm>
              <a:custGeom>
                <a:avLst/>
                <a:gdLst>
                  <a:gd name="connsiteX0" fmla="*/ 57150 w 57150"/>
                  <a:gd name="connsiteY0" fmla="*/ 28575 h 57150"/>
                  <a:gd name="connsiteX1" fmla="*/ 28575 w 57150"/>
                  <a:gd name="connsiteY1" fmla="*/ 57150 h 57150"/>
                  <a:gd name="connsiteX2" fmla="*/ 0 w 57150"/>
                  <a:gd name="connsiteY2" fmla="*/ 28575 h 57150"/>
                  <a:gd name="connsiteX3" fmla="*/ 28575 w 57150"/>
                  <a:gd name="connsiteY3" fmla="*/ 0 h 57150"/>
                  <a:gd name="connsiteX4" fmla="*/ 57150 w 57150"/>
                  <a:gd name="connsiteY4" fmla="*/ 2857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7150" y="28575"/>
                    </a:moveTo>
                    <a:cubicBezTo>
                      <a:pt x="57150" y="44357"/>
                      <a:pt x="44357" y="57150"/>
                      <a:pt x="28575" y="57150"/>
                    </a:cubicBezTo>
                    <a:cubicBezTo>
                      <a:pt x="12793" y="57150"/>
                      <a:pt x="0" y="44357"/>
                      <a:pt x="0" y="28575"/>
                    </a:cubicBezTo>
                    <a:cubicBezTo>
                      <a:pt x="0" y="12793"/>
                      <a:pt x="12793" y="0"/>
                      <a:pt x="28575" y="0"/>
                    </a:cubicBezTo>
                    <a:cubicBezTo>
                      <a:pt x="44357" y="0"/>
                      <a:pt x="57150" y="12793"/>
                      <a:pt x="57150" y="28575"/>
                    </a:cubicBezTo>
                    <a:close/>
                  </a:path>
                </a:pathLst>
              </a:custGeom>
              <a:noFill/>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41" name="Freeform: Shape 58">
                <a:extLst>
                  <a:ext uri="{FF2B5EF4-FFF2-40B4-BE49-F238E27FC236}">
                    <a16:creationId xmlns="" xmlns:a16="http://schemas.microsoft.com/office/drawing/2014/main" id="{3A6874DD-019E-B94E-909F-FB8004681B45}"/>
                  </a:ext>
                </a:extLst>
              </p:cNvPr>
              <p:cNvSpPr/>
              <p:nvPr/>
            </p:nvSpPr>
            <p:spPr>
              <a:xfrm>
                <a:off x="9458025" y="1455852"/>
                <a:ext cx="9525" cy="276225"/>
              </a:xfrm>
              <a:custGeom>
                <a:avLst/>
                <a:gdLst>
                  <a:gd name="connsiteX0" fmla="*/ 0 w 9525"/>
                  <a:gd name="connsiteY0" fmla="*/ 0 h 276225"/>
                  <a:gd name="connsiteX1" fmla="*/ 0 w 9525"/>
                  <a:gd name="connsiteY1" fmla="*/ 276225 h 276225"/>
                </a:gdLst>
                <a:ahLst/>
                <a:cxnLst>
                  <a:cxn ang="0">
                    <a:pos x="connsiteX0" y="connsiteY0"/>
                  </a:cxn>
                  <a:cxn ang="0">
                    <a:pos x="connsiteX1" y="connsiteY1"/>
                  </a:cxn>
                </a:cxnLst>
                <a:rect l="l" t="t" r="r" b="b"/>
                <a:pathLst>
                  <a:path w="9525" h="276225">
                    <a:moveTo>
                      <a:pt x="0" y="0"/>
                    </a:moveTo>
                    <a:lnTo>
                      <a:pt x="0" y="276225"/>
                    </a:lnTo>
                  </a:path>
                </a:pathLst>
              </a:custGeom>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42" name="Freeform: Shape 59">
                <a:extLst>
                  <a:ext uri="{FF2B5EF4-FFF2-40B4-BE49-F238E27FC236}">
                    <a16:creationId xmlns="" xmlns:a16="http://schemas.microsoft.com/office/drawing/2014/main" id="{17D54D58-B16E-5348-BEB7-0F14C5708B09}"/>
                  </a:ext>
                </a:extLst>
              </p:cNvPr>
              <p:cNvSpPr/>
              <p:nvPr/>
            </p:nvSpPr>
            <p:spPr>
              <a:xfrm>
                <a:off x="9496125" y="1503477"/>
                <a:ext cx="38100" cy="95250"/>
              </a:xfrm>
              <a:custGeom>
                <a:avLst/>
                <a:gdLst>
                  <a:gd name="connsiteX0" fmla="*/ 38100 w 38100"/>
                  <a:gd name="connsiteY0" fmla="*/ 0 h 95250"/>
                  <a:gd name="connsiteX1" fmla="*/ 0 w 38100"/>
                  <a:gd name="connsiteY1" fmla="*/ 3810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38100"/>
                    </a:lnTo>
                    <a:lnTo>
                      <a:pt x="0" y="95250"/>
                    </a:lnTo>
                  </a:path>
                </a:pathLst>
              </a:custGeom>
              <a:noFill/>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43" name="Freeform: Shape 60">
                <a:extLst>
                  <a:ext uri="{FF2B5EF4-FFF2-40B4-BE49-F238E27FC236}">
                    <a16:creationId xmlns="" xmlns:a16="http://schemas.microsoft.com/office/drawing/2014/main" id="{68EB2041-4C41-D942-9216-5BEDF4432854}"/>
                  </a:ext>
                </a:extLst>
              </p:cNvPr>
              <p:cNvSpPr/>
              <p:nvPr/>
            </p:nvSpPr>
            <p:spPr>
              <a:xfrm>
                <a:off x="9381825" y="1484427"/>
                <a:ext cx="38100" cy="95250"/>
              </a:xfrm>
              <a:custGeom>
                <a:avLst/>
                <a:gdLst>
                  <a:gd name="connsiteX0" fmla="*/ 0 w 38100"/>
                  <a:gd name="connsiteY0" fmla="*/ 0 h 95250"/>
                  <a:gd name="connsiteX1" fmla="*/ 38100 w 38100"/>
                  <a:gd name="connsiteY1" fmla="*/ 38100 h 95250"/>
                  <a:gd name="connsiteX2" fmla="*/ 38100 w 38100"/>
                  <a:gd name="connsiteY2" fmla="*/ 95250 h 95250"/>
                </a:gdLst>
                <a:ahLst/>
                <a:cxnLst>
                  <a:cxn ang="0">
                    <a:pos x="connsiteX0" y="connsiteY0"/>
                  </a:cxn>
                  <a:cxn ang="0">
                    <a:pos x="connsiteX1" y="connsiteY1"/>
                  </a:cxn>
                  <a:cxn ang="0">
                    <a:pos x="connsiteX2" y="connsiteY2"/>
                  </a:cxn>
                </a:cxnLst>
                <a:rect l="l" t="t" r="r" b="b"/>
                <a:pathLst>
                  <a:path w="38100" h="95250">
                    <a:moveTo>
                      <a:pt x="0" y="0"/>
                    </a:moveTo>
                    <a:lnTo>
                      <a:pt x="38100" y="38100"/>
                    </a:lnTo>
                    <a:lnTo>
                      <a:pt x="38100" y="95250"/>
                    </a:lnTo>
                  </a:path>
                </a:pathLst>
              </a:custGeom>
              <a:noFill/>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44" name="Freeform: Shape 61">
                <a:extLst>
                  <a:ext uri="{FF2B5EF4-FFF2-40B4-BE49-F238E27FC236}">
                    <a16:creationId xmlns="" xmlns:a16="http://schemas.microsoft.com/office/drawing/2014/main" id="{80067C27-AFC5-AE41-9176-78B8280BE069}"/>
                  </a:ext>
                </a:extLst>
              </p:cNvPr>
              <p:cNvSpPr/>
              <p:nvPr/>
            </p:nvSpPr>
            <p:spPr>
              <a:xfrm>
                <a:off x="9496125" y="1608252"/>
                <a:ext cx="38100" cy="66675"/>
              </a:xfrm>
              <a:custGeom>
                <a:avLst/>
                <a:gdLst>
                  <a:gd name="connsiteX0" fmla="*/ 38100 w 38100"/>
                  <a:gd name="connsiteY0" fmla="*/ 0 h 66675"/>
                  <a:gd name="connsiteX1" fmla="*/ 0 w 38100"/>
                  <a:gd name="connsiteY1" fmla="*/ 38100 h 66675"/>
                  <a:gd name="connsiteX2" fmla="*/ 0 w 38100"/>
                  <a:gd name="connsiteY2" fmla="*/ 66675 h 66675"/>
                </a:gdLst>
                <a:ahLst/>
                <a:cxnLst>
                  <a:cxn ang="0">
                    <a:pos x="connsiteX0" y="connsiteY0"/>
                  </a:cxn>
                  <a:cxn ang="0">
                    <a:pos x="connsiteX1" y="connsiteY1"/>
                  </a:cxn>
                  <a:cxn ang="0">
                    <a:pos x="connsiteX2" y="connsiteY2"/>
                  </a:cxn>
                </a:cxnLst>
                <a:rect l="l" t="t" r="r" b="b"/>
                <a:pathLst>
                  <a:path w="38100" h="66675">
                    <a:moveTo>
                      <a:pt x="38100" y="0"/>
                    </a:moveTo>
                    <a:lnTo>
                      <a:pt x="0" y="38100"/>
                    </a:lnTo>
                    <a:lnTo>
                      <a:pt x="0" y="66675"/>
                    </a:lnTo>
                  </a:path>
                </a:pathLst>
              </a:custGeom>
              <a:noFill/>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45" name="Freeform: Shape 66">
                <a:extLst>
                  <a:ext uri="{FF2B5EF4-FFF2-40B4-BE49-F238E27FC236}">
                    <a16:creationId xmlns="" xmlns:a16="http://schemas.microsoft.com/office/drawing/2014/main" id="{E32C32E0-D8FF-7F40-B053-1FD225A890CE}"/>
                  </a:ext>
                </a:extLst>
              </p:cNvPr>
              <p:cNvSpPr/>
              <p:nvPr/>
            </p:nvSpPr>
            <p:spPr>
              <a:xfrm>
                <a:off x="9419925" y="15987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46" name="Freeform: Shape 67">
                <a:extLst>
                  <a:ext uri="{FF2B5EF4-FFF2-40B4-BE49-F238E27FC236}">
                    <a16:creationId xmlns="" xmlns:a16="http://schemas.microsoft.com/office/drawing/2014/main" id="{4A158A9B-748A-6B4A-B782-6D3D21DBFAD2}"/>
                  </a:ext>
                </a:extLst>
              </p:cNvPr>
              <p:cNvSpPr/>
              <p:nvPr/>
            </p:nvSpPr>
            <p:spPr>
              <a:xfrm>
                <a:off x="9419925" y="16368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47" name="Freeform: Shape 68">
                <a:extLst>
                  <a:ext uri="{FF2B5EF4-FFF2-40B4-BE49-F238E27FC236}">
                    <a16:creationId xmlns="" xmlns:a16="http://schemas.microsoft.com/office/drawing/2014/main" id="{50C311A5-D6FE-A947-8BA7-20290DBB8F31}"/>
                  </a:ext>
                </a:extLst>
              </p:cNvPr>
              <p:cNvSpPr/>
              <p:nvPr/>
            </p:nvSpPr>
            <p:spPr>
              <a:xfrm>
                <a:off x="9496125" y="169397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sp>
            <p:nvSpPr>
              <p:cNvPr id="148" name="Freeform: Shape 69">
                <a:extLst>
                  <a:ext uri="{FF2B5EF4-FFF2-40B4-BE49-F238E27FC236}">
                    <a16:creationId xmlns="" xmlns:a16="http://schemas.microsoft.com/office/drawing/2014/main" id="{4BA2181F-09F3-FD40-9A88-BED180E09164}"/>
                  </a:ext>
                </a:extLst>
              </p:cNvPr>
              <p:cNvSpPr/>
              <p:nvPr/>
            </p:nvSpPr>
            <p:spPr>
              <a:xfrm>
                <a:off x="9419925" y="1674927"/>
                <a:ext cx="9525" cy="19050"/>
              </a:xfrm>
              <a:custGeom>
                <a:avLst/>
                <a:gdLst>
                  <a:gd name="connsiteX0" fmla="*/ 0 w 9525"/>
                  <a:gd name="connsiteY0" fmla="*/ 0 h 19050"/>
                  <a:gd name="connsiteX1" fmla="*/ 0 w 9525"/>
                  <a:gd name="connsiteY1" fmla="*/ 19050 h 19050"/>
                </a:gdLst>
                <a:ahLst/>
                <a:cxnLst>
                  <a:cxn ang="0">
                    <a:pos x="connsiteX0" y="connsiteY0"/>
                  </a:cxn>
                  <a:cxn ang="0">
                    <a:pos x="connsiteX1" y="connsiteY1"/>
                  </a:cxn>
                </a:cxnLst>
                <a:rect l="l" t="t" r="r" b="b"/>
                <a:pathLst>
                  <a:path w="9525" h="19050">
                    <a:moveTo>
                      <a:pt x="0" y="0"/>
                    </a:moveTo>
                    <a:lnTo>
                      <a:pt x="0" y="19050"/>
                    </a:lnTo>
                  </a:path>
                </a:pathLst>
              </a:custGeom>
              <a:ln w="15875" cap="flat">
                <a:solidFill>
                  <a:schemeClr val="bg1">
                    <a:lumMod val="95000"/>
                  </a:schemeClr>
                </a:solidFill>
                <a:prstDash val="solid"/>
                <a:miter/>
              </a:ln>
            </p:spPr>
            <p:txBody>
              <a:bodyPr rtlCol="0" anchor="ctr"/>
              <a:lstStyle/>
              <a:p>
                <a:pPr>
                  <a:buClr>
                    <a:srgbClr val="FF0000"/>
                  </a:buClr>
                  <a:defRPr/>
                </a:pPr>
                <a:endParaRPr lang="en-US" sz="2800">
                  <a:solidFill>
                    <a:srgbClr val="4D4D4F"/>
                  </a:solidFill>
                </a:endParaRPr>
              </a:p>
            </p:txBody>
          </p:sp>
        </p:grpSp>
      </p:grpSp>
      <p:pic>
        <p:nvPicPr>
          <p:cNvPr id="149" name="Picture 148">
            <a:extLst>
              <a:ext uri="{FF2B5EF4-FFF2-40B4-BE49-F238E27FC236}">
                <a16:creationId xmlns="" xmlns:a16="http://schemas.microsoft.com/office/drawing/2014/main" id="{BF00197C-C720-4667-8F34-0D48F4DB77DF}"/>
              </a:ext>
            </a:extLst>
          </p:cNvPr>
          <p:cNvPicPr>
            <a:picLocks noChangeAspect="1"/>
          </p:cNvPicPr>
          <p:nvPr/>
        </p:nvPicPr>
        <p:blipFill rotWithShape="1">
          <a:blip r:embed="rId9" cstate="screen">
            <a:biLevel thresh="25000"/>
            <a:extLst>
              <a:ext uri="{28A0092B-C50C-407E-A947-70E740481C1C}">
                <a14:useLocalDpi xmlns:a14="http://schemas.microsoft.com/office/drawing/2010/main" val="0"/>
              </a:ext>
            </a:extLst>
          </a:blip>
          <a:srcRect/>
          <a:stretch/>
        </p:blipFill>
        <p:spPr>
          <a:xfrm>
            <a:off x="10290225" y="3522765"/>
            <a:ext cx="412039" cy="310968"/>
          </a:xfrm>
          <a:prstGeom prst="rect">
            <a:avLst/>
          </a:prstGeom>
        </p:spPr>
      </p:pic>
      <p:pic>
        <p:nvPicPr>
          <p:cNvPr id="97" name="Picture 96" descr="A picture containing comb&#10;&#10;Description automatically generated">
            <a:extLst>
              <a:ext uri="{FF2B5EF4-FFF2-40B4-BE49-F238E27FC236}">
                <a16:creationId xmlns="" xmlns:a16="http://schemas.microsoft.com/office/drawing/2014/main" id="{7B0C8A87-C460-4C2A-9E39-C416B63E2572}"/>
              </a:ext>
            </a:extLst>
          </p:cNvPr>
          <p:cNvPicPr>
            <a:picLocks noChangeAspect="1"/>
          </p:cNvPicPr>
          <p:nvPr/>
        </p:nvPicPr>
        <p:blipFill rotWithShape="1">
          <a:blip r:embed="rId10" cstate="print">
            <a:grayscl/>
            <a:alphaModFix amt="32000"/>
            <a:extLst>
              <a:ext uri="{28A0092B-C50C-407E-A947-70E740481C1C}">
                <a14:useLocalDpi xmlns:a14="http://schemas.microsoft.com/office/drawing/2010/main" val="0"/>
              </a:ext>
            </a:extLst>
          </a:blip>
          <a:srcRect/>
          <a:stretch/>
        </p:blipFill>
        <p:spPr>
          <a:xfrm>
            <a:off x="9515334" y="-1"/>
            <a:ext cx="2690844" cy="666293"/>
          </a:xfrm>
          <a:prstGeom prst="rect">
            <a:avLst/>
          </a:prstGeom>
        </p:spPr>
      </p:pic>
      <p:sp>
        <p:nvSpPr>
          <p:cNvPr id="3" name="Date Placeholder 2" hidden="1"/>
          <p:cNvSpPr>
            <a:spLocks noGrp="1"/>
          </p:cNvSpPr>
          <p:nvPr>
            <p:ph type="dt" sz="half" idx="13"/>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270051071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Hackers </a:t>
            </a:r>
            <a:r>
              <a:rPr lang="en-US" b="1" dirty="0"/>
              <a:t>Immediately </a:t>
            </a:r>
            <a:r>
              <a:rPr lang="he-IL" b="1" dirty="0"/>
              <a:t/>
            </a:r>
            <a:br>
              <a:rPr lang="he-IL" b="1" dirty="0"/>
            </a:br>
            <a:r>
              <a:rPr lang="en-US" b="1" dirty="0"/>
              <a:t>Took advantage</a:t>
            </a:r>
          </a:p>
        </p:txBody>
      </p:sp>
      <p:sp>
        <p:nvSpPr>
          <p:cNvPr id="4" name="Footer Placeholder 3"/>
          <p:cNvSpPr>
            <a:spLocks noGrp="1"/>
          </p:cNvSpPr>
          <p:nvPr>
            <p:ph type="ftr" sz="quarter" idx="11"/>
          </p:nvPr>
        </p:nvSpPr>
        <p:spPr/>
        <p:txBody>
          <a:bodyPr/>
          <a:lstStyle/>
          <a:p>
            <a:pPr defTabSz="914126" fontAlgn="base">
              <a:spcBef>
                <a:spcPct val="20000"/>
              </a:spcBef>
              <a:spcAft>
                <a:spcPct val="0"/>
              </a:spcAft>
              <a:buClr>
                <a:srgbClr val="FF0000"/>
              </a:buClr>
              <a:buSzPct val="65000"/>
              <a:defRPr/>
            </a:pPr>
            <a:r>
              <a:rPr lang="en-US" kern="1200" smtClean="0">
                <a:solidFill>
                  <a:srgbClr val="FFFFFF">
                    <a:lumMod val="75000"/>
                  </a:srgbClr>
                </a:solidFill>
                <a:latin typeface="Calibri"/>
                <a:ea typeface="+mn-ea"/>
                <a:cs typeface="+mn-cs"/>
              </a:rPr>
              <a:t>[Protected] For public distribution 
</a:t>
            </a:r>
            <a:endParaRPr lang="en-US" kern="1200">
              <a:solidFill>
                <a:srgbClr val="FFFFFF">
                  <a:lumMod val="75000"/>
                </a:srgbClr>
              </a:solidFill>
              <a:latin typeface="Calibri"/>
              <a:ea typeface="+mn-ea"/>
              <a:cs typeface="+mn-cs"/>
            </a:endParaRPr>
          </a:p>
        </p:txBody>
      </p:sp>
      <p:pic>
        <p:nvPicPr>
          <p:cNvPr id="15" name="Picture 2" descr="image010"/>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56522" y="1993663"/>
            <a:ext cx="7102111" cy="3739581"/>
          </a:xfrm>
          <a:prstGeom prst="rect">
            <a:avLst/>
          </a:prstGeom>
          <a:solidFill>
            <a:srgbClr val="FFFFFF">
              <a:shade val="85000"/>
            </a:srgbClr>
          </a:solidFill>
          <a:ln w="88900" cap="sq">
            <a:noFill/>
            <a:miter lim="800000"/>
          </a:ln>
          <a:effectLst/>
        </p:spPr>
      </p:pic>
      <p:sp>
        <p:nvSpPr>
          <p:cNvPr id="16" name="Content Placeholder 4"/>
          <p:cNvSpPr txBox="1">
            <a:spLocks/>
          </p:cNvSpPr>
          <p:nvPr/>
        </p:nvSpPr>
        <p:spPr>
          <a:xfrm>
            <a:off x="134091" y="2398063"/>
            <a:ext cx="4538865" cy="4766026"/>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228531" indent="-228531" defTabSz="914126">
              <a:buClr>
                <a:srgbClr val="920053"/>
              </a:buClr>
            </a:pPr>
            <a:endParaRPr lang="en-US" sz="1999" b="1" dirty="0">
              <a:solidFill>
                <a:srgbClr val="4D4D4F"/>
              </a:solidFill>
            </a:endParaRPr>
          </a:p>
        </p:txBody>
      </p:sp>
      <p:sp>
        <p:nvSpPr>
          <p:cNvPr id="19" name="Rectangle 18"/>
          <p:cNvSpPr/>
          <p:nvPr/>
        </p:nvSpPr>
        <p:spPr>
          <a:xfrm>
            <a:off x="7954574" y="1053152"/>
            <a:ext cx="3858855" cy="4350828"/>
          </a:xfrm>
          <a:prstGeom prst="rect">
            <a:avLst/>
          </a:prstGeom>
        </p:spPr>
        <p:txBody>
          <a:bodyPr wrap="square">
            <a:spAutoFit/>
          </a:bodyPr>
          <a:lstStyle/>
          <a:p>
            <a:pPr defTabSz="914126" fontAlgn="base">
              <a:spcBef>
                <a:spcPct val="20000"/>
              </a:spcBef>
              <a:spcAft>
                <a:spcPct val="0"/>
              </a:spcAft>
              <a:buClr>
                <a:srgbClr val="FF0000"/>
              </a:buClr>
              <a:buSzPct val="65000"/>
            </a:pPr>
            <a:r>
              <a:rPr lang="en-US" sz="2399" kern="1200" dirty="0">
                <a:solidFill>
                  <a:srgbClr val="FFFFFF"/>
                </a:solidFill>
                <a:latin typeface="Arial Black" panose="020B0A04020102020204" pitchFamily="34" charset="0"/>
                <a:ea typeface="+mn-ea"/>
                <a:cs typeface="+mn-cs"/>
              </a:rPr>
              <a:t>71% </a:t>
            </a:r>
            <a:r>
              <a:rPr lang="en-US" sz="1999" kern="1200" dirty="0">
                <a:solidFill>
                  <a:srgbClr val="FFFFFF"/>
                </a:solidFill>
                <a:latin typeface="Arial" panose="020B0604020202020204" pitchFamily="34" charset="0"/>
                <a:ea typeface="+mn-ea"/>
                <a:cs typeface="Arial" panose="020B0604020202020204" pitchFamily="34" charset="0"/>
              </a:rPr>
              <a:t>of security professionals saw increase in security threats</a:t>
            </a:r>
          </a:p>
          <a:p>
            <a:pPr defTabSz="914126" fontAlgn="base">
              <a:spcBef>
                <a:spcPct val="20000"/>
              </a:spcBef>
              <a:spcAft>
                <a:spcPct val="0"/>
              </a:spcAft>
              <a:buClr>
                <a:srgbClr val="FF0000"/>
              </a:buClr>
              <a:buSzPct val="65000"/>
            </a:pPr>
            <a:endParaRPr lang="en-US" sz="2399" kern="1200" dirty="0">
              <a:solidFill>
                <a:srgbClr val="FFFFFF"/>
              </a:solidFill>
              <a:latin typeface="Arial Black" panose="020B0A04020102020204" pitchFamily="34" charset="0"/>
              <a:ea typeface="+mn-ea"/>
              <a:cs typeface="+mn-cs"/>
            </a:endParaRPr>
          </a:p>
          <a:p>
            <a:pPr defTabSz="914126" fontAlgn="base">
              <a:spcBef>
                <a:spcPct val="20000"/>
              </a:spcBef>
              <a:spcAft>
                <a:spcPct val="0"/>
              </a:spcAft>
              <a:buClr>
                <a:srgbClr val="FF0000"/>
              </a:buClr>
              <a:buSzPct val="65000"/>
            </a:pPr>
            <a:r>
              <a:rPr lang="en-US" sz="2399" kern="1200" dirty="0">
                <a:solidFill>
                  <a:srgbClr val="FFFFFF"/>
                </a:solidFill>
                <a:latin typeface="Arial Black" panose="020B0A04020102020204" pitchFamily="34" charset="0"/>
                <a:ea typeface="+mn-ea"/>
                <a:cs typeface="+mn-cs"/>
              </a:rPr>
              <a:t>20,000 </a:t>
            </a:r>
            <a:r>
              <a:rPr lang="en-US" sz="1999" kern="1200" dirty="0">
                <a:solidFill>
                  <a:srgbClr val="FFFFFF"/>
                </a:solidFill>
                <a:latin typeface="Arial" panose="020B0604020202020204" pitchFamily="34" charset="0"/>
                <a:ea typeface="+mn-ea"/>
                <a:cs typeface="Arial" panose="020B0604020202020204" pitchFamily="34" charset="0"/>
              </a:rPr>
              <a:t>daily Coronavirus attacks</a:t>
            </a:r>
          </a:p>
          <a:p>
            <a:pPr defTabSz="914126" fontAlgn="base">
              <a:spcBef>
                <a:spcPct val="20000"/>
              </a:spcBef>
              <a:spcAft>
                <a:spcPct val="0"/>
              </a:spcAft>
              <a:buClr>
                <a:srgbClr val="FF0000"/>
              </a:buClr>
              <a:buSzPct val="65000"/>
            </a:pPr>
            <a:endParaRPr lang="en-US" sz="2399" kern="1200" dirty="0">
              <a:solidFill>
                <a:srgbClr val="FFFFFF"/>
              </a:solidFill>
              <a:latin typeface="Arial Black" panose="020B0A04020102020204" pitchFamily="34" charset="0"/>
              <a:ea typeface="+mn-ea"/>
              <a:cs typeface="+mn-cs"/>
            </a:endParaRPr>
          </a:p>
          <a:p>
            <a:pPr defTabSz="914126" fontAlgn="base">
              <a:spcBef>
                <a:spcPct val="20000"/>
              </a:spcBef>
              <a:spcAft>
                <a:spcPct val="0"/>
              </a:spcAft>
              <a:buClr>
                <a:srgbClr val="FF0000"/>
              </a:buClr>
              <a:buSzPct val="65000"/>
            </a:pPr>
            <a:r>
              <a:rPr lang="en-US" sz="2399" kern="1200" dirty="0">
                <a:solidFill>
                  <a:srgbClr val="FFFFFF"/>
                </a:solidFill>
                <a:latin typeface="Arial Black" panose="020B0A04020102020204" pitchFamily="34" charset="0"/>
                <a:ea typeface="+mn-ea"/>
                <a:cs typeface="+mn-cs"/>
              </a:rPr>
              <a:t>94% </a:t>
            </a:r>
            <a:r>
              <a:rPr lang="en-US" sz="1999" kern="1200" dirty="0">
                <a:solidFill>
                  <a:srgbClr val="FFFFFF"/>
                </a:solidFill>
                <a:latin typeface="Arial" panose="020B0604020202020204" pitchFamily="34" charset="0"/>
                <a:ea typeface="+mn-ea"/>
                <a:cs typeface="Arial" panose="020B0604020202020204" pitchFamily="34" charset="0"/>
              </a:rPr>
              <a:t>are phishing attacks</a:t>
            </a:r>
          </a:p>
          <a:p>
            <a:pPr defTabSz="914126" fontAlgn="base">
              <a:spcBef>
                <a:spcPct val="20000"/>
              </a:spcBef>
              <a:spcAft>
                <a:spcPct val="0"/>
              </a:spcAft>
              <a:buClr>
                <a:srgbClr val="FF0000"/>
              </a:buClr>
              <a:buSzPct val="65000"/>
            </a:pPr>
            <a:endParaRPr lang="en-US" sz="2399" kern="1200" dirty="0">
              <a:solidFill>
                <a:srgbClr val="FFFFFF"/>
              </a:solidFill>
              <a:latin typeface="Arial Black" panose="020B0A04020102020204" pitchFamily="34" charset="0"/>
              <a:ea typeface="+mn-ea"/>
              <a:cs typeface="+mn-cs"/>
            </a:endParaRPr>
          </a:p>
          <a:p>
            <a:pPr defTabSz="914126" fontAlgn="base">
              <a:spcBef>
                <a:spcPct val="20000"/>
              </a:spcBef>
              <a:spcAft>
                <a:spcPct val="0"/>
              </a:spcAft>
              <a:buClr>
                <a:srgbClr val="FF0000"/>
              </a:buClr>
              <a:buSzPct val="65000"/>
            </a:pPr>
            <a:r>
              <a:rPr lang="en-US" sz="2399" kern="1200" dirty="0">
                <a:solidFill>
                  <a:srgbClr val="FFFFFF"/>
                </a:solidFill>
                <a:latin typeface="Arial Black" panose="020B0A04020102020204" pitchFamily="34" charset="0"/>
                <a:ea typeface="+mn-ea"/>
                <a:cs typeface="+mn-cs"/>
              </a:rPr>
              <a:t>68,000 </a:t>
            </a:r>
            <a:r>
              <a:rPr lang="en-US" sz="1999" kern="1200" dirty="0">
                <a:solidFill>
                  <a:srgbClr val="FFFFFF"/>
                </a:solidFill>
                <a:latin typeface="Arial" panose="020B0604020202020204" pitchFamily="34" charset="0"/>
                <a:ea typeface="+mn-ea"/>
                <a:cs typeface="Arial" panose="020B0604020202020204" pitchFamily="34" charset="0"/>
              </a:rPr>
              <a:t>coronavirus domains registered - 50% more likely to be malicious</a:t>
            </a:r>
          </a:p>
        </p:txBody>
      </p:sp>
      <p:grpSp>
        <p:nvGrpSpPr>
          <p:cNvPr id="20" name="Group 19">
            <a:extLst>
              <a:ext uri="{FF2B5EF4-FFF2-40B4-BE49-F238E27FC236}">
                <a16:creationId xmlns:a16="http://schemas.microsoft.com/office/drawing/2014/main" xmlns="" id="{E61C60B7-AF09-4A85-B102-10871974E837}"/>
              </a:ext>
            </a:extLst>
          </p:cNvPr>
          <p:cNvGrpSpPr/>
          <p:nvPr/>
        </p:nvGrpSpPr>
        <p:grpSpPr>
          <a:xfrm>
            <a:off x="7954576" y="1"/>
            <a:ext cx="3746245" cy="6515988"/>
            <a:chOff x="7955059" y="-87316"/>
            <a:chExt cx="3747221" cy="6945316"/>
          </a:xfrm>
        </p:grpSpPr>
        <p:sp>
          <p:nvSpPr>
            <p:cNvPr id="21" name="Rectangle 20">
              <a:extLst>
                <a:ext uri="{FF2B5EF4-FFF2-40B4-BE49-F238E27FC236}">
                  <a16:creationId xmlns:a16="http://schemas.microsoft.com/office/drawing/2014/main" xmlns="" id="{D0FFD78C-56D0-4C1B-A34D-68C39F25D75A}"/>
                </a:ext>
              </a:extLst>
            </p:cNvPr>
            <p:cNvSpPr/>
            <p:nvPr/>
          </p:nvSpPr>
          <p:spPr bwMode="auto">
            <a:xfrm>
              <a:off x="7962026" y="-87316"/>
              <a:ext cx="3740254" cy="6945316"/>
            </a:xfrm>
            <a:prstGeom prst="rect">
              <a:avLst/>
            </a:prstGeom>
            <a:solidFill>
              <a:schemeClr val="accent6"/>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base">
                <a:lnSpc>
                  <a:spcPct val="80000"/>
                </a:lnSpc>
                <a:spcBef>
                  <a:spcPts val="1200"/>
                </a:spcBef>
                <a:buClr>
                  <a:srgbClr val="FF0000"/>
                </a:buClr>
                <a:buSzPct val="115000"/>
              </a:pPr>
              <a:endParaRPr lang="en-US" sz="2399" kern="1200" dirty="0" err="1">
                <a:solidFill>
                  <a:srgbClr val="4D4D4F"/>
                </a:solidFill>
                <a:latin typeface="Calibri"/>
                <a:ea typeface="+mn-ea"/>
                <a:cs typeface="+mn-cs"/>
              </a:endParaRPr>
            </a:p>
          </p:txBody>
        </p:sp>
        <p:pic>
          <p:nvPicPr>
            <p:cNvPr id="22" name="Picture 21" descr="A picture containing comb&#10;&#10;Description automatically generated">
              <a:extLst>
                <a:ext uri="{FF2B5EF4-FFF2-40B4-BE49-F238E27FC236}">
                  <a16:creationId xmlns:a16="http://schemas.microsoft.com/office/drawing/2014/main" xmlns="" id="{49C88AE1-7334-4A99-97EA-FF51E7D1F1DB}"/>
                </a:ext>
              </a:extLst>
            </p:cNvPr>
            <p:cNvPicPr>
              <a:picLocks noChangeAspect="1"/>
            </p:cNvPicPr>
            <p:nvPr/>
          </p:nvPicPr>
          <p:blipFill rotWithShape="1">
            <a:blip r:embed="rId4" cstate="screen">
              <a:alphaModFix amt="20000"/>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8753724" y="-87316"/>
              <a:ext cx="2926443" cy="773432"/>
            </a:xfrm>
            <a:prstGeom prst="rect">
              <a:avLst/>
            </a:prstGeom>
          </p:spPr>
        </p:pic>
        <p:pic>
          <p:nvPicPr>
            <p:cNvPr id="23" name="Picture 22" descr="A picture containing comb&#10;&#10;Description automatically generated">
              <a:extLst>
                <a:ext uri="{FF2B5EF4-FFF2-40B4-BE49-F238E27FC236}">
                  <a16:creationId xmlns:a16="http://schemas.microsoft.com/office/drawing/2014/main" xmlns="" id="{40B46BC1-7BB2-44F2-9EB7-BEFCA30D06C8}"/>
                </a:ext>
              </a:extLst>
            </p:cNvPr>
            <p:cNvPicPr>
              <a:picLocks noChangeAspect="1"/>
            </p:cNvPicPr>
            <p:nvPr/>
          </p:nvPicPr>
          <p:blipFill rotWithShape="1">
            <a:blip r:embed="rId5" cstate="screen">
              <a:alphaModFix amt="20000"/>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flipH="1">
              <a:off x="7955059" y="6379750"/>
              <a:ext cx="2926443" cy="478245"/>
            </a:xfrm>
            <a:prstGeom prst="rect">
              <a:avLst/>
            </a:prstGeom>
          </p:spPr>
        </p:pic>
      </p:grpSp>
      <p:sp>
        <p:nvSpPr>
          <p:cNvPr id="6" name="Rectangle 5"/>
          <p:cNvSpPr/>
          <p:nvPr/>
        </p:nvSpPr>
        <p:spPr>
          <a:xfrm>
            <a:off x="8127112" y="1671469"/>
            <a:ext cx="3630013" cy="3624664"/>
          </a:xfrm>
          <a:prstGeom prst="rect">
            <a:avLst/>
          </a:prstGeom>
        </p:spPr>
        <p:txBody>
          <a:bodyPr wrap="square">
            <a:spAutoFit/>
          </a:bodyPr>
          <a:lstStyle/>
          <a:p>
            <a:pPr defTabSz="914126" fontAlgn="base">
              <a:spcBef>
                <a:spcPct val="20000"/>
              </a:spcBef>
              <a:spcAft>
                <a:spcPct val="0"/>
              </a:spcAft>
              <a:buClr>
                <a:srgbClr val="FF0000"/>
              </a:buClr>
              <a:buSzPct val="65000"/>
            </a:pPr>
            <a:r>
              <a:rPr lang="en-US" sz="2399" kern="1200" dirty="0">
                <a:solidFill>
                  <a:srgbClr val="FFFFFF"/>
                </a:solidFill>
                <a:latin typeface="Arial Black" panose="020B0A04020102020204" pitchFamily="34" charset="0"/>
                <a:ea typeface="+mn-ea"/>
                <a:cs typeface="+mn-cs"/>
              </a:rPr>
              <a:t>71%</a:t>
            </a:r>
            <a:r>
              <a:rPr lang="en-US" sz="1999" kern="1200" dirty="0">
                <a:solidFill>
                  <a:srgbClr val="FFFFFF"/>
                </a:solidFill>
                <a:latin typeface="Arial" panose="020B0604020202020204" pitchFamily="34" charset="0"/>
                <a:ea typeface="+mn-ea"/>
                <a:cs typeface="Arial" panose="020B0604020202020204" pitchFamily="34" charset="0"/>
              </a:rPr>
              <a:t> of security professionals saw increase in security threats</a:t>
            </a:r>
          </a:p>
          <a:p>
            <a:pPr defTabSz="914126" fontAlgn="base">
              <a:spcBef>
                <a:spcPct val="20000"/>
              </a:spcBef>
              <a:spcAft>
                <a:spcPct val="0"/>
              </a:spcAft>
              <a:buClr>
                <a:srgbClr val="FF0000"/>
              </a:buClr>
              <a:buSzPct val="65000"/>
            </a:pPr>
            <a:endParaRPr lang="en-US" sz="1999" kern="1200" dirty="0">
              <a:solidFill>
                <a:srgbClr val="FFFFFF"/>
              </a:solidFill>
              <a:latin typeface="Arial" panose="020B0604020202020204" pitchFamily="34" charset="0"/>
              <a:ea typeface="+mn-ea"/>
              <a:cs typeface="Arial" panose="020B0604020202020204" pitchFamily="34" charset="0"/>
            </a:endParaRPr>
          </a:p>
          <a:p>
            <a:pPr defTabSz="914126" fontAlgn="base">
              <a:spcBef>
                <a:spcPct val="20000"/>
              </a:spcBef>
              <a:spcAft>
                <a:spcPct val="0"/>
              </a:spcAft>
              <a:buClr>
                <a:srgbClr val="FF0000"/>
              </a:buClr>
              <a:buSzPct val="65000"/>
            </a:pPr>
            <a:r>
              <a:rPr lang="en-US" sz="2399" kern="1200" dirty="0">
                <a:solidFill>
                  <a:srgbClr val="FFFFFF"/>
                </a:solidFill>
                <a:latin typeface="Arial Black" panose="020B0A04020102020204" pitchFamily="34" charset="0"/>
                <a:ea typeface="+mn-ea"/>
                <a:cs typeface="+mn-cs"/>
              </a:rPr>
              <a:t>20,000</a:t>
            </a:r>
            <a:r>
              <a:rPr lang="en-US" sz="1999" kern="1200" dirty="0">
                <a:solidFill>
                  <a:srgbClr val="FFFFFF"/>
                </a:solidFill>
                <a:latin typeface="Arial" panose="020B0604020202020204" pitchFamily="34" charset="0"/>
                <a:ea typeface="+mn-ea"/>
                <a:cs typeface="Arial" panose="020B0604020202020204" pitchFamily="34" charset="0"/>
              </a:rPr>
              <a:t> daily Coronavirus attacks</a:t>
            </a:r>
          </a:p>
          <a:p>
            <a:pPr defTabSz="914126" fontAlgn="base">
              <a:spcBef>
                <a:spcPct val="20000"/>
              </a:spcBef>
              <a:spcAft>
                <a:spcPct val="0"/>
              </a:spcAft>
              <a:buClr>
                <a:srgbClr val="FF0000"/>
              </a:buClr>
              <a:buSzPct val="65000"/>
            </a:pPr>
            <a:endParaRPr lang="en-US" sz="1999" kern="1200" dirty="0">
              <a:solidFill>
                <a:srgbClr val="FFFFFF"/>
              </a:solidFill>
              <a:latin typeface="Arial" panose="020B0604020202020204" pitchFamily="34" charset="0"/>
              <a:ea typeface="+mn-ea"/>
              <a:cs typeface="Arial" panose="020B0604020202020204" pitchFamily="34" charset="0"/>
            </a:endParaRPr>
          </a:p>
          <a:p>
            <a:pPr defTabSz="914126" fontAlgn="base">
              <a:spcBef>
                <a:spcPct val="20000"/>
              </a:spcBef>
              <a:spcAft>
                <a:spcPct val="0"/>
              </a:spcAft>
              <a:buClr>
                <a:srgbClr val="FF0000"/>
              </a:buClr>
              <a:buSzPct val="65000"/>
            </a:pPr>
            <a:r>
              <a:rPr lang="en-US" sz="2399" kern="1200" dirty="0">
                <a:solidFill>
                  <a:srgbClr val="FFFFFF"/>
                </a:solidFill>
                <a:latin typeface="Arial Black" panose="020B0A04020102020204" pitchFamily="34" charset="0"/>
                <a:ea typeface="+mn-ea"/>
                <a:cs typeface="+mn-cs"/>
              </a:rPr>
              <a:t>68,000</a:t>
            </a:r>
            <a:r>
              <a:rPr lang="en-US" sz="1999" kern="1200" dirty="0">
                <a:solidFill>
                  <a:srgbClr val="FFFFFF"/>
                </a:solidFill>
                <a:latin typeface="Arial" panose="020B0604020202020204" pitchFamily="34" charset="0"/>
                <a:ea typeface="+mn-ea"/>
                <a:cs typeface="Arial" panose="020B0604020202020204" pitchFamily="34" charset="0"/>
              </a:rPr>
              <a:t> coronavirus domains registered - 50% more likely to be malicious</a:t>
            </a:r>
          </a:p>
        </p:txBody>
      </p:sp>
      <p:cxnSp>
        <p:nvCxnSpPr>
          <p:cNvPr id="24" name="Straight Connector 23">
            <a:extLst>
              <a:ext uri="{FF2B5EF4-FFF2-40B4-BE49-F238E27FC236}">
                <a16:creationId xmlns:a16="http://schemas.microsoft.com/office/drawing/2014/main" xmlns="" id="{7B4540D2-D509-4A2B-94DE-68EDEBB042FB}"/>
              </a:ext>
            </a:extLst>
          </p:cNvPr>
          <p:cNvCxnSpPr>
            <a:cxnSpLocks/>
          </p:cNvCxnSpPr>
          <p:nvPr/>
        </p:nvCxnSpPr>
        <p:spPr bwMode="auto">
          <a:xfrm>
            <a:off x="8218632" y="1470694"/>
            <a:ext cx="1079719"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 name="Group 17">
            <a:extLst>
              <a:ext uri="{FF2B5EF4-FFF2-40B4-BE49-F238E27FC236}">
                <a16:creationId xmlns:a16="http://schemas.microsoft.com/office/drawing/2014/main" xmlns="" id="{A2EFE35D-51FA-4745-BF2D-45982987E204}"/>
              </a:ext>
            </a:extLst>
          </p:cNvPr>
          <p:cNvGrpSpPr/>
          <p:nvPr/>
        </p:nvGrpSpPr>
        <p:grpSpPr>
          <a:xfrm>
            <a:off x="10603359" y="4385133"/>
            <a:ext cx="1175731" cy="2130854"/>
            <a:chOff x="10441322" y="1331747"/>
            <a:chExt cx="1364547" cy="2473058"/>
          </a:xfrm>
          <a:solidFill>
            <a:srgbClr val="FFFFFF">
              <a:alpha val="10196"/>
            </a:srgbClr>
          </a:solidFill>
        </p:grpSpPr>
        <p:sp>
          <p:nvSpPr>
            <p:cNvPr id="25" name="Freeform: Shape 24">
              <a:extLst>
                <a:ext uri="{FF2B5EF4-FFF2-40B4-BE49-F238E27FC236}">
                  <a16:creationId xmlns:a16="http://schemas.microsoft.com/office/drawing/2014/main" xmlns="" id="{FE72723F-2965-43D1-B958-33A673BC6359}"/>
                </a:ext>
              </a:extLst>
            </p:cNvPr>
            <p:cNvSpPr/>
            <p:nvPr/>
          </p:nvSpPr>
          <p:spPr>
            <a:xfrm>
              <a:off x="11710331" y="3419582"/>
              <a:ext cx="95538" cy="379561"/>
            </a:xfrm>
            <a:custGeom>
              <a:avLst/>
              <a:gdLst>
                <a:gd name="connsiteX0" fmla="*/ 10258 w 95538"/>
                <a:gd name="connsiteY0" fmla="*/ 0 h 379561"/>
                <a:gd name="connsiteX1" fmla="*/ 10258 w 95538"/>
                <a:gd name="connsiteY1" fmla="*/ 136992 h 379561"/>
                <a:gd name="connsiteX2" fmla="*/ 88190 w 95538"/>
                <a:gd name="connsiteY2" fmla="*/ 214925 h 379561"/>
                <a:gd name="connsiteX3" fmla="*/ 10258 w 95538"/>
                <a:gd name="connsiteY3" fmla="*/ 378109 h 379561"/>
                <a:gd name="connsiteX4" fmla="*/ 0 w 95538"/>
                <a:gd name="connsiteY4" fmla="*/ 379561 h 379561"/>
                <a:gd name="connsiteX5" fmla="*/ 0 w 95538"/>
                <a:gd name="connsiteY5" fmla="*/ 308 h 379561"/>
                <a:gd name="connsiteX6" fmla="*/ 10258 w 95538"/>
                <a:gd name="connsiteY6" fmla="*/ 0 h 3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38" h="379561">
                  <a:moveTo>
                    <a:pt x="10258" y="0"/>
                  </a:moveTo>
                  <a:lnTo>
                    <a:pt x="10258" y="136992"/>
                  </a:lnTo>
                  <a:cubicBezTo>
                    <a:pt x="46671" y="149869"/>
                    <a:pt x="75318" y="178511"/>
                    <a:pt x="88190" y="214925"/>
                  </a:cubicBezTo>
                  <a:cubicBezTo>
                    <a:pt x="111732" y="281507"/>
                    <a:pt x="76840" y="354568"/>
                    <a:pt x="10258" y="378109"/>
                  </a:cubicBezTo>
                  <a:lnTo>
                    <a:pt x="0" y="379561"/>
                  </a:lnTo>
                  <a:lnTo>
                    <a:pt x="0" y="308"/>
                  </a:lnTo>
                  <a:lnTo>
                    <a:pt x="10258" y="0"/>
                  </a:ln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26" name="Freeform: Shape 25">
              <a:extLst>
                <a:ext uri="{FF2B5EF4-FFF2-40B4-BE49-F238E27FC236}">
                  <a16:creationId xmlns:a16="http://schemas.microsoft.com/office/drawing/2014/main" xmlns="" id="{57CCDDD6-3CED-4D91-8F02-44A156CEC1D7}"/>
                </a:ext>
              </a:extLst>
            </p:cNvPr>
            <p:cNvSpPr/>
            <p:nvPr/>
          </p:nvSpPr>
          <p:spPr>
            <a:xfrm>
              <a:off x="10441322" y="1331747"/>
              <a:ext cx="1269009" cy="2087834"/>
            </a:xfrm>
            <a:custGeom>
              <a:avLst/>
              <a:gdLst>
                <a:gd name="connsiteX0" fmla="*/ 1244296 w 1269009"/>
                <a:gd name="connsiteY0" fmla="*/ 231 h 2087834"/>
                <a:gd name="connsiteX1" fmla="*/ 1269009 w 1269009"/>
                <a:gd name="connsiteY1" fmla="*/ 6630 h 2087834"/>
                <a:gd name="connsiteX2" fmla="*/ 1269009 w 1269009"/>
                <a:gd name="connsiteY2" fmla="*/ 385147 h 2087834"/>
                <a:gd name="connsiteX3" fmla="*/ 1236643 w 1269009"/>
                <a:gd name="connsiteY3" fmla="*/ 384176 h 2087834"/>
                <a:gd name="connsiteX4" fmla="*/ 1194020 w 1269009"/>
                <a:gd name="connsiteY4" fmla="*/ 385455 h 2087834"/>
                <a:gd name="connsiteX5" fmla="*/ 1194020 w 1269009"/>
                <a:gd name="connsiteY5" fmla="*/ 554668 h 2087834"/>
                <a:gd name="connsiteX6" fmla="*/ 1269009 w 1269009"/>
                <a:gd name="connsiteY6" fmla="*/ 554668 h 2087834"/>
                <a:gd name="connsiteX7" fmla="*/ 1269009 w 1269009"/>
                <a:gd name="connsiteY7" fmla="*/ 731696 h 2087834"/>
                <a:gd name="connsiteX8" fmla="*/ 1236643 w 1269009"/>
                <a:gd name="connsiteY8" fmla="*/ 725162 h 2087834"/>
                <a:gd name="connsiteX9" fmla="*/ 1151397 w 1269009"/>
                <a:gd name="connsiteY9" fmla="*/ 810409 h 2087834"/>
                <a:gd name="connsiteX10" fmla="*/ 1236643 w 1269009"/>
                <a:gd name="connsiteY10" fmla="*/ 895656 h 2087834"/>
                <a:gd name="connsiteX11" fmla="*/ 1269009 w 1269009"/>
                <a:gd name="connsiteY11" fmla="*/ 889122 h 2087834"/>
                <a:gd name="connsiteX12" fmla="*/ 1269009 w 1269009"/>
                <a:gd name="connsiteY12" fmla="*/ 1584165 h 2087834"/>
                <a:gd name="connsiteX13" fmla="*/ 1236643 w 1269009"/>
                <a:gd name="connsiteY13" fmla="*/ 1577631 h 2087834"/>
                <a:gd name="connsiteX14" fmla="*/ 1151397 w 1269009"/>
                <a:gd name="connsiteY14" fmla="*/ 1662878 h 2087834"/>
                <a:gd name="connsiteX15" fmla="*/ 1236643 w 1269009"/>
                <a:gd name="connsiteY15" fmla="*/ 1748125 h 2087834"/>
                <a:gd name="connsiteX16" fmla="*/ 1269009 w 1269009"/>
                <a:gd name="connsiteY16" fmla="*/ 1741591 h 2087834"/>
                <a:gd name="connsiteX17" fmla="*/ 1269009 w 1269009"/>
                <a:gd name="connsiteY17" fmla="*/ 1918619 h 2087834"/>
                <a:gd name="connsiteX18" fmla="*/ 1194020 w 1269009"/>
                <a:gd name="connsiteY18" fmla="*/ 1918619 h 2087834"/>
                <a:gd name="connsiteX19" fmla="*/ 1194020 w 1269009"/>
                <a:gd name="connsiteY19" fmla="*/ 2087834 h 2087834"/>
                <a:gd name="connsiteX20" fmla="*/ 781204 w 1269009"/>
                <a:gd name="connsiteY20" fmla="*/ 1957401 h 2087834"/>
                <a:gd name="connsiteX21" fmla="*/ 664636 w 1269009"/>
                <a:gd name="connsiteY21" fmla="*/ 1868749 h 2087834"/>
                <a:gd name="connsiteX22" fmla="*/ 664636 w 1269009"/>
                <a:gd name="connsiteY22" fmla="*/ 1868749 h 2087834"/>
                <a:gd name="connsiteX23" fmla="*/ 784408 w 1269009"/>
                <a:gd name="connsiteY23" fmla="*/ 1748977 h 2087834"/>
                <a:gd name="connsiteX24" fmla="*/ 724310 w 1269009"/>
                <a:gd name="connsiteY24" fmla="*/ 1688879 h 2087834"/>
                <a:gd name="connsiteX25" fmla="*/ 604538 w 1269009"/>
                <a:gd name="connsiteY25" fmla="*/ 1808650 h 2087834"/>
                <a:gd name="connsiteX26" fmla="*/ 385453 w 1269009"/>
                <a:gd name="connsiteY26" fmla="*/ 1279267 h 2087834"/>
                <a:gd name="connsiteX27" fmla="*/ 248463 w 1269009"/>
                <a:gd name="connsiteY27" fmla="*/ 1279267 h 2087834"/>
                <a:gd name="connsiteX28" fmla="*/ 170529 w 1269009"/>
                <a:gd name="connsiteY28" fmla="*/ 1357199 h 2087834"/>
                <a:gd name="connsiteX29" fmla="*/ 7348 w 1269009"/>
                <a:gd name="connsiteY29" fmla="*/ 1279267 h 2087834"/>
                <a:gd name="connsiteX30" fmla="*/ 85282 w 1269009"/>
                <a:gd name="connsiteY30" fmla="*/ 1116088 h 2087834"/>
                <a:gd name="connsiteX31" fmla="*/ 248463 w 1269009"/>
                <a:gd name="connsiteY31" fmla="*/ 1194020 h 2087834"/>
                <a:gd name="connsiteX32" fmla="*/ 385453 w 1269009"/>
                <a:gd name="connsiteY32" fmla="*/ 1194020 h 2087834"/>
                <a:gd name="connsiteX33" fmla="*/ 515886 w 1269009"/>
                <a:gd name="connsiteY33" fmla="*/ 781204 h 2087834"/>
                <a:gd name="connsiteX34" fmla="*/ 604538 w 1269009"/>
                <a:gd name="connsiteY34" fmla="*/ 664637 h 2087834"/>
                <a:gd name="connsiteX35" fmla="*/ 604538 w 1269009"/>
                <a:gd name="connsiteY35" fmla="*/ 664637 h 2087834"/>
                <a:gd name="connsiteX36" fmla="*/ 604539 w 1269009"/>
                <a:gd name="connsiteY36" fmla="*/ 664637 h 2087834"/>
                <a:gd name="connsiteX37" fmla="*/ 724310 w 1269009"/>
                <a:gd name="connsiteY37" fmla="*/ 784408 h 2087834"/>
                <a:gd name="connsiteX38" fmla="*/ 784408 w 1269009"/>
                <a:gd name="connsiteY38" fmla="*/ 724310 h 2087834"/>
                <a:gd name="connsiteX39" fmla="*/ 664637 w 1269009"/>
                <a:gd name="connsiteY39" fmla="*/ 604540 h 2087834"/>
                <a:gd name="connsiteX40" fmla="*/ 664638 w 1269009"/>
                <a:gd name="connsiteY40" fmla="*/ 604539 h 2087834"/>
                <a:gd name="connsiteX41" fmla="*/ 664637 w 1269009"/>
                <a:gd name="connsiteY41" fmla="*/ 604538 h 2087834"/>
                <a:gd name="connsiteX42" fmla="*/ 781204 w 1269009"/>
                <a:gd name="connsiteY42" fmla="*/ 515886 h 2087834"/>
                <a:gd name="connsiteX43" fmla="*/ 1194020 w 1269009"/>
                <a:gd name="connsiteY43" fmla="*/ 385453 h 2087834"/>
                <a:gd name="connsiteX44" fmla="*/ 1194020 w 1269009"/>
                <a:gd name="connsiteY44" fmla="*/ 248463 h 2087834"/>
                <a:gd name="connsiteX45" fmla="*/ 1116088 w 1269009"/>
                <a:gd name="connsiteY45" fmla="*/ 170529 h 2087834"/>
                <a:gd name="connsiteX46" fmla="*/ 1194020 w 1269009"/>
                <a:gd name="connsiteY46" fmla="*/ 7348 h 2087834"/>
                <a:gd name="connsiteX47" fmla="*/ 1244296 w 1269009"/>
                <a:gd name="connsiteY47" fmla="*/ 231 h 2087834"/>
                <a:gd name="connsiteX48" fmla="*/ 1012983 w 1269009"/>
                <a:gd name="connsiteY48" fmla="*/ 782908 h 2087834"/>
                <a:gd name="connsiteX49" fmla="*/ 980899 w 1269009"/>
                <a:gd name="connsiteY49" fmla="*/ 793700 h 2087834"/>
                <a:gd name="connsiteX50" fmla="*/ 949698 w 1269009"/>
                <a:gd name="connsiteY50" fmla="*/ 910148 h 2087834"/>
                <a:gd name="connsiteX51" fmla="*/ 1066149 w 1269009"/>
                <a:gd name="connsiteY51" fmla="*/ 941348 h 2087834"/>
                <a:gd name="connsiteX52" fmla="*/ 1097349 w 1269009"/>
                <a:gd name="connsiteY52" fmla="*/ 824901 h 2087834"/>
                <a:gd name="connsiteX53" fmla="*/ 1097349 w 1269009"/>
                <a:gd name="connsiteY53" fmla="*/ 824897 h 2087834"/>
                <a:gd name="connsiteX54" fmla="*/ 1012983 w 1269009"/>
                <a:gd name="connsiteY54" fmla="*/ 782908 h 2087834"/>
                <a:gd name="connsiteX55" fmla="*/ 878063 w 1269009"/>
                <a:gd name="connsiteY55" fmla="*/ 938909 h 2087834"/>
                <a:gd name="connsiteX56" fmla="*/ 793700 w 1269009"/>
                <a:gd name="connsiteY56" fmla="*/ 980903 h 2087834"/>
                <a:gd name="connsiteX57" fmla="*/ 824901 w 1269009"/>
                <a:gd name="connsiteY57" fmla="*/ 1097350 h 2087834"/>
                <a:gd name="connsiteX58" fmla="*/ 824905 w 1269009"/>
                <a:gd name="connsiteY58" fmla="*/ 1097350 h 2087834"/>
                <a:gd name="connsiteX59" fmla="*/ 941352 w 1269009"/>
                <a:gd name="connsiteY59" fmla="*/ 1066149 h 2087834"/>
                <a:gd name="connsiteX60" fmla="*/ 910147 w 1269009"/>
                <a:gd name="connsiteY60" fmla="*/ 949698 h 2087834"/>
                <a:gd name="connsiteX61" fmla="*/ 878063 w 1269009"/>
                <a:gd name="connsiteY61" fmla="*/ 938909 h 2087834"/>
                <a:gd name="connsiteX62" fmla="*/ 810409 w 1269009"/>
                <a:gd name="connsiteY62" fmla="*/ 1151397 h 2087834"/>
                <a:gd name="connsiteX63" fmla="*/ 725162 w 1269009"/>
                <a:gd name="connsiteY63" fmla="*/ 1236644 h 2087834"/>
                <a:gd name="connsiteX64" fmla="*/ 810409 w 1269009"/>
                <a:gd name="connsiteY64" fmla="*/ 1321890 h 2087834"/>
                <a:gd name="connsiteX65" fmla="*/ 895656 w 1269009"/>
                <a:gd name="connsiteY65" fmla="*/ 1236644 h 2087834"/>
                <a:gd name="connsiteX66" fmla="*/ 810409 w 1269009"/>
                <a:gd name="connsiteY66" fmla="*/ 1151397 h 2087834"/>
                <a:gd name="connsiteX67" fmla="*/ 385455 w 1269009"/>
                <a:gd name="connsiteY67" fmla="*/ 1194020 h 2087834"/>
                <a:gd name="connsiteX68" fmla="*/ 384176 w 1269009"/>
                <a:gd name="connsiteY68" fmla="*/ 1236644 h 2087834"/>
                <a:gd name="connsiteX69" fmla="*/ 385455 w 1269009"/>
                <a:gd name="connsiteY69" fmla="*/ 1279267 h 2087834"/>
                <a:gd name="connsiteX70" fmla="*/ 554668 w 1269009"/>
                <a:gd name="connsiteY70" fmla="*/ 1279267 h 2087834"/>
                <a:gd name="connsiteX71" fmla="*/ 554668 w 1269009"/>
                <a:gd name="connsiteY71" fmla="*/ 1194020 h 2087834"/>
                <a:gd name="connsiteX72" fmla="*/ 385455 w 1269009"/>
                <a:gd name="connsiteY72" fmla="*/ 1194020 h 2087834"/>
                <a:gd name="connsiteX73" fmla="*/ 856981 w 1269009"/>
                <a:gd name="connsiteY73" fmla="*/ 1365145 h 2087834"/>
                <a:gd name="connsiteX74" fmla="*/ 824897 w 1269009"/>
                <a:gd name="connsiteY74" fmla="*/ 1375937 h 2087834"/>
                <a:gd name="connsiteX75" fmla="*/ 793696 w 1269009"/>
                <a:gd name="connsiteY75" fmla="*/ 1492385 h 2087834"/>
                <a:gd name="connsiteX76" fmla="*/ 910147 w 1269009"/>
                <a:gd name="connsiteY76" fmla="*/ 1523585 h 2087834"/>
                <a:gd name="connsiteX77" fmla="*/ 941348 w 1269009"/>
                <a:gd name="connsiteY77" fmla="*/ 1407137 h 2087834"/>
                <a:gd name="connsiteX78" fmla="*/ 941348 w 1269009"/>
                <a:gd name="connsiteY78" fmla="*/ 1407133 h 2087834"/>
                <a:gd name="connsiteX79" fmla="*/ 856981 w 1269009"/>
                <a:gd name="connsiteY79" fmla="*/ 1365145 h 2087834"/>
                <a:gd name="connsiteX80" fmla="*/ 1034060 w 1269009"/>
                <a:gd name="connsiteY80" fmla="*/ 1521149 h 2087834"/>
                <a:gd name="connsiteX81" fmla="*/ 949698 w 1269009"/>
                <a:gd name="connsiteY81" fmla="*/ 1563139 h 2087834"/>
                <a:gd name="connsiteX82" fmla="*/ 980902 w 1269009"/>
                <a:gd name="connsiteY82" fmla="*/ 1679591 h 2087834"/>
                <a:gd name="connsiteX83" fmla="*/ 1097349 w 1269009"/>
                <a:gd name="connsiteY83" fmla="*/ 1648386 h 2087834"/>
                <a:gd name="connsiteX84" fmla="*/ 1066149 w 1269009"/>
                <a:gd name="connsiteY84" fmla="*/ 1531939 h 2087834"/>
                <a:gd name="connsiteX85" fmla="*/ 1066145 w 1269009"/>
                <a:gd name="connsiteY85" fmla="*/ 1531939 h 2087834"/>
                <a:gd name="connsiteX86" fmla="*/ 1034060 w 1269009"/>
                <a:gd name="connsiteY86" fmla="*/ 1521149 h 208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69009" h="2087834">
                  <a:moveTo>
                    <a:pt x="1244296" y="231"/>
                  </a:moveTo>
                  <a:lnTo>
                    <a:pt x="1269009" y="6630"/>
                  </a:lnTo>
                  <a:lnTo>
                    <a:pt x="1269009" y="385147"/>
                  </a:lnTo>
                  <a:lnTo>
                    <a:pt x="1236643" y="384176"/>
                  </a:lnTo>
                  <a:cubicBezTo>
                    <a:pt x="1222578" y="384176"/>
                    <a:pt x="1208086" y="384602"/>
                    <a:pt x="1194020" y="385455"/>
                  </a:cubicBezTo>
                  <a:lnTo>
                    <a:pt x="1194020" y="554668"/>
                  </a:lnTo>
                  <a:lnTo>
                    <a:pt x="1269009" y="554668"/>
                  </a:lnTo>
                  <a:lnTo>
                    <a:pt x="1269009" y="731696"/>
                  </a:lnTo>
                  <a:lnTo>
                    <a:pt x="1236643" y="725162"/>
                  </a:lnTo>
                  <a:cubicBezTo>
                    <a:pt x="1189561" y="725162"/>
                    <a:pt x="1151397" y="763327"/>
                    <a:pt x="1151397" y="810409"/>
                  </a:cubicBezTo>
                  <a:cubicBezTo>
                    <a:pt x="1151397" y="857491"/>
                    <a:pt x="1189561" y="895656"/>
                    <a:pt x="1236643" y="895656"/>
                  </a:cubicBezTo>
                  <a:lnTo>
                    <a:pt x="1269009" y="889122"/>
                  </a:lnTo>
                  <a:lnTo>
                    <a:pt x="1269009" y="1584165"/>
                  </a:lnTo>
                  <a:lnTo>
                    <a:pt x="1236643" y="1577631"/>
                  </a:lnTo>
                  <a:cubicBezTo>
                    <a:pt x="1189561" y="1577631"/>
                    <a:pt x="1151397" y="1615797"/>
                    <a:pt x="1151397" y="1662878"/>
                  </a:cubicBezTo>
                  <a:cubicBezTo>
                    <a:pt x="1151397" y="1709959"/>
                    <a:pt x="1189561" y="1748125"/>
                    <a:pt x="1236643" y="1748125"/>
                  </a:cubicBezTo>
                  <a:lnTo>
                    <a:pt x="1269009" y="1741591"/>
                  </a:lnTo>
                  <a:lnTo>
                    <a:pt x="1269009" y="1918619"/>
                  </a:lnTo>
                  <a:lnTo>
                    <a:pt x="1194020" y="1918619"/>
                  </a:lnTo>
                  <a:lnTo>
                    <a:pt x="1194020" y="2087834"/>
                  </a:lnTo>
                  <a:cubicBezTo>
                    <a:pt x="1046634" y="2080718"/>
                    <a:pt x="904531" y="2035380"/>
                    <a:pt x="781204" y="1957401"/>
                  </a:cubicBezTo>
                  <a:lnTo>
                    <a:pt x="664636" y="1868749"/>
                  </a:lnTo>
                  <a:lnTo>
                    <a:pt x="664636" y="1868749"/>
                  </a:lnTo>
                  <a:lnTo>
                    <a:pt x="784408" y="1748977"/>
                  </a:lnTo>
                  <a:lnTo>
                    <a:pt x="724310" y="1688879"/>
                  </a:lnTo>
                  <a:lnTo>
                    <a:pt x="604538" y="1808650"/>
                  </a:lnTo>
                  <a:cubicBezTo>
                    <a:pt x="472379" y="1662904"/>
                    <a:pt x="394941" y="1475782"/>
                    <a:pt x="385453" y="1279267"/>
                  </a:cubicBezTo>
                  <a:lnTo>
                    <a:pt x="248463" y="1279267"/>
                  </a:lnTo>
                  <a:cubicBezTo>
                    <a:pt x="235588" y="1315680"/>
                    <a:pt x="206944" y="1344328"/>
                    <a:pt x="170529" y="1357199"/>
                  </a:cubicBezTo>
                  <a:cubicBezTo>
                    <a:pt x="103947" y="1380741"/>
                    <a:pt x="30888" y="1345849"/>
                    <a:pt x="7348" y="1279267"/>
                  </a:cubicBezTo>
                  <a:cubicBezTo>
                    <a:pt x="-16193" y="1212685"/>
                    <a:pt x="18700" y="1139628"/>
                    <a:pt x="85282" y="1116088"/>
                  </a:cubicBezTo>
                  <a:cubicBezTo>
                    <a:pt x="151863" y="1092546"/>
                    <a:pt x="224922" y="1127438"/>
                    <a:pt x="248463" y="1194020"/>
                  </a:cubicBezTo>
                  <a:lnTo>
                    <a:pt x="385453" y="1194020"/>
                  </a:lnTo>
                  <a:cubicBezTo>
                    <a:pt x="392569" y="1046634"/>
                    <a:pt x="437907" y="904531"/>
                    <a:pt x="515886" y="781204"/>
                  </a:cubicBezTo>
                  <a:lnTo>
                    <a:pt x="604538" y="664637"/>
                  </a:lnTo>
                  <a:lnTo>
                    <a:pt x="604538" y="664637"/>
                  </a:lnTo>
                  <a:lnTo>
                    <a:pt x="604539" y="664637"/>
                  </a:lnTo>
                  <a:lnTo>
                    <a:pt x="724310" y="784408"/>
                  </a:lnTo>
                  <a:lnTo>
                    <a:pt x="784408" y="724310"/>
                  </a:lnTo>
                  <a:lnTo>
                    <a:pt x="664637" y="604540"/>
                  </a:lnTo>
                  <a:lnTo>
                    <a:pt x="664638" y="604539"/>
                  </a:lnTo>
                  <a:lnTo>
                    <a:pt x="664637" y="604538"/>
                  </a:lnTo>
                  <a:lnTo>
                    <a:pt x="781204" y="515886"/>
                  </a:lnTo>
                  <a:cubicBezTo>
                    <a:pt x="904531" y="437907"/>
                    <a:pt x="1046634" y="392569"/>
                    <a:pt x="1194020" y="385453"/>
                  </a:cubicBezTo>
                  <a:lnTo>
                    <a:pt x="1194020" y="248463"/>
                  </a:lnTo>
                  <a:cubicBezTo>
                    <a:pt x="1157607" y="235588"/>
                    <a:pt x="1128959" y="206944"/>
                    <a:pt x="1116088" y="170529"/>
                  </a:cubicBezTo>
                  <a:cubicBezTo>
                    <a:pt x="1092546" y="103947"/>
                    <a:pt x="1127438" y="30888"/>
                    <a:pt x="1194020" y="7348"/>
                  </a:cubicBezTo>
                  <a:cubicBezTo>
                    <a:pt x="1210665" y="1463"/>
                    <a:pt x="1227716" y="-770"/>
                    <a:pt x="1244296" y="231"/>
                  </a:cubicBezTo>
                  <a:close/>
                  <a:moveTo>
                    <a:pt x="1012983" y="782908"/>
                  </a:moveTo>
                  <a:cubicBezTo>
                    <a:pt x="1001994" y="784272"/>
                    <a:pt x="991091" y="787814"/>
                    <a:pt x="980899" y="793700"/>
                  </a:cubicBezTo>
                  <a:cubicBezTo>
                    <a:pt x="940125" y="817241"/>
                    <a:pt x="926157" y="869379"/>
                    <a:pt x="949698" y="910148"/>
                  </a:cubicBezTo>
                  <a:cubicBezTo>
                    <a:pt x="973239" y="950921"/>
                    <a:pt x="1025376" y="964889"/>
                    <a:pt x="1066149" y="941348"/>
                  </a:cubicBezTo>
                  <a:cubicBezTo>
                    <a:pt x="1106919" y="917807"/>
                    <a:pt x="1120891" y="865675"/>
                    <a:pt x="1097349" y="824901"/>
                  </a:cubicBezTo>
                  <a:cubicBezTo>
                    <a:pt x="1097349" y="824901"/>
                    <a:pt x="1097349" y="824897"/>
                    <a:pt x="1097349" y="824897"/>
                  </a:cubicBezTo>
                  <a:cubicBezTo>
                    <a:pt x="1079691" y="794320"/>
                    <a:pt x="1045949" y="778816"/>
                    <a:pt x="1012983" y="782908"/>
                  </a:cubicBezTo>
                  <a:close/>
                  <a:moveTo>
                    <a:pt x="878063" y="938909"/>
                  </a:moveTo>
                  <a:cubicBezTo>
                    <a:pt x="845097" y="934818"/>
                    <a:pt x="811356" y="950323"/>
                    <a:pt x="793700" y="980903"/>
                  </a:cubicBezTo>
                  <a:cubicBezTo>
                    <a:pt x="770160" y="1021676"/>
                    <a:pt x="784132" y="1073809"/>
                    <a:pt x="824901" y="1097350"/>
                  </a:cubicBezTo>
                  <a:cubicBezTo>
                    <a:pt x="824901" y="1097350"/>
                    <a:pt x="824905" y="1097350"/>
                    <a:pt x="824905" y="1097350"/>
                  </a:cubicBezTo>
                  <a:cubicBezTo>
                    <a:pt x="865678" y="1120891"/>
                    <a:pt x="917812" y="1106923"/>
                    <a:pt x="941352" y="1066149"/>
                  </a:cubicBezTo>
                  <a:cubicBezTo>
                    <a:pt x="964893" y="1025376"/>
                    <a:pt x="950921" y="973239"/>
                    <a:pt x="910147" y="949698"/>
                  </a:cubicBezTo>
                  <a:cubicBezTo>
                    <a:pt x="899955" y="943813"/>
                    <a:pt x="889052" y="940272"/>
                    <a:pt x="878063" y="938909"/>
                  </a:cubicBezTo>
                  <a:close/>
                  <a:moveTo>
                    <a:pt x="810409" y="1151397"/>
                  </a:moveTo>
                  <a:cubicBezTo>
                    <a:pt x="763327" y="1151397"/>
                    <a:pt x="725162" y="1189561"/>
                    <a:pt x="725162" y="1236644"/>
                  </a:cubicBezTo>
                  <a:cubicBezTo>
                    <a:pt x="725162" y="1283725"/>
                    <a:pt x="763327" y="1321890"/>
                    <a:pt x="810409" y="1321890"/>
                  </a:cubicBezTo>
                  <a:cubicBezTo>
                    <a:pt x="857490" y="1321890"/>
                    <a:pt x="895656" y="1283725"/>
                    <a:pt x="895656" y="1236644"/>
                  </a:cubicBezTo>
                  <a:cubicBezTo>
                    <a:pt x="895656" y="1189561"/>
                    <a:pt x="857490" y="1151397"/>
                    <a:pt x="810409" y="1151397"/>
                  </a:cubicBezTo>
                  <a:close/>
                  <a:moveTo>
                    <a:pt x="385455" y="1194020"/>
                  </a:moveTo>
                  <a:cubicBezTo>
                    <a:pt x="384602" y="1208086"/>
                    <a:pt x="384176" y="1222578"/>
                    <a:pt x="384176" y="1236644"/>
                  </a:cubicBezTo>
                  <a:cubicBezTo>
                    <a:pt x="384176" y="1250709"/>
                    <a:pt x="384602" y="1265201"/>
                    <a:pt x="385455" y="1279267"/>
                  </a:cubicBezTo>
                  <a:lnTo>
                    <a:pt x="554668" y="1279267"/>
                  </a:lnTo>
                  <a:lnTo>
                    <a:pt x="554668" y="1194020"/>
                  </a:lnTo>
                  <a:lnTo>
                    <a:pt x="385455" y="1194020"/>
                  </a:lnTo>
                  <a:close/>
                  <a:moveTo>
                    <a:pt x="856981" y="1365145"/>
                  </a:moveTo>
                  <a:cubicBezTo>
                    <a:pt x="845992" y="1366509"/>
                    <a:pt x="835089" y="1370051"/>
                    <a:pt x="824897" y="1375937"/>
                  </a:cubicBezTo>
                  <a:cubicBezTo>
                    <a:pt x="784123" y="1399478"/>
                    <a:pt x="770155" y="1451615"/>
                    <a:pt x="793696" y="1492385"/>
                  </a:cubicBezTo>
                  <a:cubicBezTo>
                    <a:pt x="817237" y="1533157"/>
                    <a:pt x="869374" y="1547126"/>
                    <a:pt x="910147" y="1523585"/>
                  </a:cubicBezTo>
                  <a:cubicBezTo>
                    <a:pt x="950917" y="1500043"/>
                    <a:pt x="964889" y="1447911"/>
                    <a:pt x="941348" y="1407137"/>
                  </a:cubicBezTo>
                  <a:cubicBezTo>
                    <a:pt x="941348" y="1407137"/>
                    <a:pt x="941348" y="1407137"/>
                    <a:pt x="941348" y="1407133"/>
                  </a:cubicBezTo>
                  <a:cubicBezTo>
                    <a:pt x="923689" y="1376556"/>
                    <a:pt x="889947" y="1361053"/>
                    <a:pt x="856981" y="1365145"/>
                  </a:cubicBezTo>
                  <a:close/>
                  <a:moveTo>
                    <a:pt x="1034060" y="1521149"/>
                  </a:moveTo>
                  <a:cubicBezTo>
                    <a:pt x="1001093" y="1517057"/>
                    <a:pt x="967354" y="1532559"/>
                    <a:pt x="949698" y="1563139"/>
                  </a:cubicBezTo>
                  <a:cubicBezTo>
                    <a:pt x="926157" y="1603912"/>
                    <a:pt x="940129" y="1656050"/>
                    <a:pt x="980902" y="1679591"/>
                  </a:cubicBezTo>
                  <a:cubicBezTo>
                    <a:pt x="1021672" y="1703131"/>
                    <a:pt x="1073809" y="1689160"/>
                    <a:pt x="1097349" y="1648386"/>
                  </a:cubicBezTo>
                  <a:cubicBezTo>
                    <a:pt x="1120891" y="1607613"/>
                    <a:pt x="1106919" y="1555480"/>
                    <a:pt x="1066149" y="1531939"/>
                  </a:cubicBezTo>
                  <a:cubicBezTo>
                    <a:pt x="1066149" y="1531939"/>
                    <a:pt x="1066145" y="1531939"/>
                    <a:pt x="1066145" y="1531939"/>
                  </a:cubicBezTo>
                  <a:cubicBezTo>
                    <a:pt x="1055952" y="1526054"/>
                    <a:pt x="1045049" y="1522513"/>
                    <a:pt x="1034060" y="1521149"/>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27" name="Freeform: Shape 26">
              <a:extLst>
                <a:ext uri="{FF2B5EF4-FFF2-40B4-BE49-F238E27FC236}">
                  <a16:creationId xmlns:a16="http://schemas.microsoft.com/office/drawing/2014/main" xmlns="" id="{8EE1D3F4-8E1F-42FC-89B1-98DA924F91B3}"/>
                </a:ext>
              </a:extLst>
            </p:cNvPr>
            <p:cNvSpPr/>
            <p:nvPr/>
          </p:nvSpPr>
          <p:spPr>
            <a:xfrm>
              <a:off x="11349992" y="1577343"/>
              <a:ext cx="170536" cy="170536"/>
            </a:xfrm>
            <a:custGeom>
              <a:avLst/>
              <a:gdLst>
                <a:gd name="connsiteX0" fmla="*/ 96968 w 170536"/>
                <a:gd name="connsiteY0" fmla="*/ 806 h 170536"/>
                <a:gd name="connsiteX1" fmla="*/ 167603 w 170536"/>
                <a:gd name="connsiteY1" fmla="*/ 63182 h 170536"/>
                <a:gd name="connsiteX2" fmla="*/ 107354 w 170536"/>
                <a:gd name="connsiteY2" fmla="*/ 167606 h 170536"/>
                <a:gd name="connsiteX3" fmla="*/ 107333 w 170536"/>
                <a:gd name="connsiteY3" fmla="*/ 167610 h 170536"/>
                <a:gd name="connsiteX4" fmla="*/ 2927 w 170536"/>
                <a:gd name="connsiteY4" fmla="*/ 107336 h 170536"/>
                <a:gd name="connsiteX5" fmla="*/ 63184 w 170536"/>
                <a:gd name="connsiteY5" fmla="*/ 2933 h 170536"/>
                <a:gd name="connsiteX6" fmla="*/ 96968 w 170536"/>
                <a:gd name="connsiteY6" fmla="*/ 806 h 1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36" h="170536">
                  <a:moveTo>
                    <a:pt x="96968" y="806"/>
                  </a:moveTo>
                  <a:cubicBezTo>
                    <a:pt x="129872" y="5379"/>
                    <a:pt x="158457" y="29078"/>
                    <a:pt x="167603" y="63182"/>
                  </a:cubicBezTo>
                  <a:cubicBezTo>
                    <a:pt x="179802" y="108657"/>
                    <a:pt x="152829" y="155407"/>
                    <a:pt x="107354" y="167606"/>
                  </a:cubicBezTo>
                  <a:cubicBezTo>
                    <a:pt x="107346" y="167606"/>
                    <a:pt x="107342" y="167610"/>
                    <a:pt x="107333" y="167610"/>
                  </a:cubicBezTo>
                  <a:cubicBezTo>
                    <a:pt x="61858" y="179796"/>
                    <a:pt x="15113" y="152811"/>
                    <a:pt x="2927" y="107336"/>
                  </a:cubicBezTo>
                  <a:cubicBezTo>
                    <a:pt x="-9259" y="61870"/>
                    <a:pt x="17717" y="15129"/>
                    <a:pt x="63184" y="2933"/>
                  </a:cubicBezTo>
                  <a:cubicBezTo>
                    <a:pt x="74552" y="-116"/>
                    <a:pt x="86000" y="-718"/>
                    <a:pt x="96968" y="806"/>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28" name="Freeform: Shape 27">
              <a:extLst>
                <a:ext uri="{FF2B5EF4-FFF2-40B4-BE49-F238E27FC236}">
                  <a16:creationId xmlns:a16="http://schemas.microsoft.com/office/drawing/2014/main" xmlns="" id="{F712E849-3519-4060-8F32-ADEF4AEF7624}"/>
                </a:ext>
              </a:extLst>
            </p:cNvPr>
            <p:cNvSpPr/>
            <p:nvPr/>
          </p:nvSpPr>
          <p:spPr>
            <a:xfrm>
              <a:off x="10766464" y="1657400"/>
              <a:ext cx="339495" cy="338984"/>
            </a:xfrm>
            <a:custGeom>
              <a:avLst/>
              <a:gdLst>
                <a:gd name="connsiteX0" fmla="*/ 127870 w 339495"/>
                <a:gd name="connsiteY0" fmla="*/ 0 h 338984"/>
                <a:gd name="connsiteX1" fmla="*/ 255741 w 339495"/>
                <a:gd name="connsiteY1" fmla="*/ 127870 h 338984"/>
                <a:gd name="connsiteX2" fmla="*/ 243209 w 339495"/>
                <a:gd name="connsiteY2" fmla="*/ 182130 h 338984"/>
                <a:gd name="connsiteX3" fmla="*/ 339495 w 339495"/>
                <a:gd name="connsiteY3" fmla="*/ 278885 h 338984"/>
                <a:gd name="connsiteX4" fmla="*/ 339494 w 339495"/>
                <a:gd name="connsiteY4" fmla="*/ 278885 h 338984"/>
                <a:gd name="connsiteX5" fmla="*/ 339495 w 339495"/>
                <a:gd name="connsiteY5" fmla="*/ 278887 h 338984"/>
                <a:gd name="connsiteX6" fmla="*/ 279397 w 339495"/>
                <a:gd name="connsiteY6" fmla="*/ 338984 h 338984"/>
                <a:gd name="connsiteX7" fmla="*/ 279396 w 339495"/>
                <a:gd name="connsiteY7" fmla="*/ 338983 h 338984"/>
                <a:gd name="connsiteX8" fmla="*/ 279396 w 339495"/>
                <a:gd name="connsiteY8" fmla="*/ 338984 h 338984"/>
                <a:gd name="connsiteX9" fmla="*/ 182940 w 339495"/>
                <a:gd name="connsiteY9" fmla="*/ 242954 h 338984"/>
                <a:gd name="connsiteX10" fmla="*/ 127870 w 339495"/>
                <a:gd name="connsiteY10" fmla="*/ 255741 h 338984"/>
                <a:gd name="connsiteX11" fmla="*/ 0 w 339495"/>
                <a:gd name="connsiteY11" fmla="*/ 127870 h 338984"/>
                <a:gd name="connsiteX12" fmla="*/ 127870 w 339495"/>
                <a:gd name="connsiteY12" fmla="*/ 0 h 33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9495" h="338984">
                  <a:moveTo>
                    <a:pt x="127870" y="0"/>
                  </a:moveTo>
                  <a:cubicBezTo>
                    <a:pt x="198493" y="0"/>
                    <a:pt x="255741" y="57248"/>
                    <a:pt x="255741" y="127870"/>
                  </a:cubicBezTo>
                  <a:cubicBezTo>
                    <a:pt x="255660" y="146663"/>
                    <a:pt x="251380" y="165204"/>
                    <a:pt x="243209" y="182130"/>
                  </a:cubicBezTo>
                  <a:lnTo>
                    <a:pt x="339495" y="278885"/>
                  </a:lnTo>
                  <a:lnTo>
                    <a:pt x="339494" y="278885"/>
                  </a:lnTo>
                  <a:lnTo>
                    <a:pt x="339495" y="278887"/>
                  </a:lnTo>
                  <a:lnTo>
                    <a:pt x="279397" y="338984"/>
                  </a:lnTo>
                  <a:lnTo>
                    <a:pt x="279396" y="338983"/>
                  </a:lnTo>
                  <a:lnTo>
                    <a:pt x="279396" y="338984"/>
                  </a:lnTo>
                  <a:lnTo>
                    <a:pt x="182940" y="242954"/>
                  </a:lnTo>
                  <a:cubicBezTo>
                    <a:pt x="165792" y="251342"/>
                    <a:pt x="146961" y="255715"/>
                    <a:pt x="127870" y="255741"/>
                  </a:cubicBezTo>
                  <a:cubicBezTo>
                    <a:pt x="57248" y="255741"/>
                    <a:pt x="0" y="198493"/>
                    <a:pt x="0" y="127870"/>
                  </a:cubicBezTo>
                  <a:cubicBezTo>
                    <a:pt x="0" y="57248"/>
                    <a:pt x="57248" y="0"/>
                    <a:pt x="127870" y="0"/>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29" name="Freeform: Shape 28">
              <a:extLst>
                <a:ext uri="{FF2B5EF4-FFF2-40B4-BE49-F238E27FC236}">
                  <a16:creationId xmlns:a16="http://schemas.microsoft.com/office/drawing/2014/main" xmlns="" id="{0FAC3989-33DF-48CB-9810-F219ACC03096}"/>
                </a:ext>
              </a:extLst>
            </p:cNvPr>
            <p:cNvSpPr/>
            <p:nvPr/>
          </p:nvSpPr>
          <p:spPr>
            <a:xfrm>
              <a:off x="11123867" y="1671054"/>
              <a:ext cx="170522" cy="170523"/>
            </a:xfrm>
            <a:custGeom>
              <a:avLst/>
              <a:gdLst>
                <a:gd name="connsiteX0" fmla="*/ 74744 w 170522"/>
                <a:gd name="connsiteY0" fmla="*/ 644 h 170523"/>
                <a:gd name="connsiteX1" fmla="*/ 159099 w 170522"/>
                <a:gd name="connsiteY1" fmla="*/ 42657 h 170523"/>
                <a:gd name="connsiteX2" fmla="*/ 127864 w 170522"/>
                <a:gd name="connsiteY2" fmla="*/ 159100 h 170523"/>
                <a:gd name="connsiteX3" fmla="*/ 127856 w 170522"/>
                <a:gd name="connsiteY3" fmla="*/ 159105 h 170523"/>
                <a:gd name="connsiteX4" fmla="*/ 11417 w 170522"/>
                <a:gd name="connsiteY4" fmla="*/ 127857 h 170523"/>
                <a:gd name="connsiteX5" fmla="*/ 42655 w 170522"/>
                <a:gd name="connsiteY5" fmla="*/ 11426 h 170523"/>
                <a:gd name="connsiteX6" fmla="*/ 74744 w 170522"/>
                <a:gd name="connsiteY6" fmla="*/ 644 h 17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22" h="170523">
                  <a:moveTo>
                    <a:pt x="74744" y="644"/>
                  </a:moveTo>
                  <a:cubicBezTo>
                    <a:pt x="107713" y="-3439"/>
                    <a:pt x="141450" y="12074"/>
                    <a:pt x="159099" y="42657"/>
                  </a:cubicBezTo>
                  <a:cubicBezTo>
                    <a:pt x="182627" y="83439"/>
                    <a:pt x="168642" y="135573"/>
                    <a:pt x="127864" y="159100"/>
                  </a:cubicBezTo>
                  <a:cubicBezTo>
                    <a:pt x="127860" y="159100"/>
                    <a:pt x="127856" y="159105"/>
                    <a:pt x="127856" y="159105"/>
                  </a:cubicBezTo>
                  <a:cubicBezTo>
                    <a:pt x="87074" y="182628"/>
                    <a:pt x="34941" y="168640"/>
                    <a:pt x="11417" y="127857"/>
                  </a:cubicBezTo>
                  <a:cubicBezTo>
                    <a:pt x="-12103" y="87080"/>
                    <a:pt x="1882" y="34955"/>
                    <a:pt x="42655" y="11426"/>
                  </a:cubicBezTo>
                  <a:cubicBezTo>
                    <a:pt x="52850" y="5543"/>
                    <a:pt x="63754" y="2005"/>
                    <a:pt x="74744" y="644"/>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0" name="Freeform: Shape 29">
              <a:extLst>
                <a:ext uri="{FF2B5EF4-FFF2-40B4-BE49-F238E27FC236}">
                  <a16:creationId xmlns:a16="http://schemas.microsoft.com/office/drawing/2014/main" xmlns="" id="{6B646890-9072-4B60-B5C9-D72A3BF503AA}"/>
                </a:ext>
              </a:extLst>
            </p:cNvPr>
            <p:cNvSpPr/>
            <p:nvPr/>
          </p:nvSpPr>
          <p:spPr>
            <a:xfrm>
              <a:off x="11710331" y="1716895"/>
              <a:ext cx="10258" cy="169521"/>
            </a:xfrm>
            <a:custGeom>
              <a:avLst/>
              <a:gdLst>
                <a:gd name="connsiteX0" fmla="*/ 0 w 10258"/>
                <a:gd name="connsiteY0" fmla="*/ 0 h 169521"/>
                <a:gd name="connsiteX1" fmla="*/ 10258 w 10258"/>
                <a:gd name="connsiteY1" fmla="*/ 308 h 169521"/>
                <a:gd name="connsiteX2" fmla="*/ 10258 w 10258"/>
                <a:gd name="connsiteY2" fmla="*/ 169521 h 169521"/>
                <a:gd name="connsiteX3" fmla="*/ 0 w 10258"/>
                <a:gd name="connsiteY3" fmla="*/ 169521 h 169521"/>
                <a:gd name="connsiteX4" fmla="*/ 0 w 10258"/>
                <a:gd name="connsiteY4" fmla="*/ 0 h 169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8" h="169521">
                  <a:moveTo>
                    <a:pt x="0" y="0"/>
                  </a:moveTo>
                  <a:lnTo>
                    <a:pt x="10258" y="308"/>
                  </a:lnTo>
                  <a:lnTo>
                    <a:pt x="10258" y="169521"/>
                  </a:lnTo>
                  <a:lnTo>
                    <a:pt x="0" y="169521"/>
                  </a:lnTo>
                  <a:lnTo>
                    <a:pt x="0" y="0"/>
                  </a:ln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1" name="Freeform: Shape 30">
              <a:extLst>
                <a:ext uri="{FF2B5EF4-FFF2-40B4-BE49-F238E27FC236}">
                  <a16:creationId xmlns:a16="http://schemas.microsoft.com/office/drawing/2014/main" xmlns="" id="{6EB0D3EA-2983-41A6-9B92-0578D3D9E8D7}"/>
                </a:ext>
              </a:extLst>
            </p:cNvPr>
            <p:cNvSpPr/>
            <p:nvPr/>
          </p:nvSpPr>
          <p:spPr>
            <a:xfrm>
              <a:off x="10780604" y="2014271"/>
              <a:ext cx="170523" cy="170523"/>
            </a:xfrm>
            <a:custGeom>
              <a:avLst/>
              <a:gdLst>
                <a:gd name="connsiteX0" fmla="*/ 95801 w 170523"/>
                <a:gd name="connsiteY0" fmla="*/ 647 h 170523"/>
                <a:gd name="connsiteX1" fmla="*/ 127885 w 170523"/>
                <a:gd name="connsiteY1" fmla="*/ 11439 h 170523"/>
                <a:gd name="connsiteX2" fmla="*/ 159086 w 170523"/>
                <a:gd name="connsiteY2" fmla="*/ 127887 h 170523"/>
                <a:gd name="connsiteX3" fmla="*/ 42635 w 170523"/>
                <a:gd name="connsiteY3" fmla="*/ 159088 h 170523"/>
                <a:gd name="connsiteX4" fmla="*/ 11435 w 170523"/>
                <a:gd name="connsiteY4" fmla="*/ 42639 h 170523"/>
                <a:gd name="connsiteX5" fmla="*/ 11435 w 170523"/>
                <a:gd name="connsiteY5" fmla="*/ 42635 h 170523"/>
                <a:gd name="connsiteX6" fmla="*/ 95801 w 170523"/>
                <a:gd name="connsiteY6" fmla="*/ 647 h 17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23" h="170523">
                  <a:moveTo>
                    <a:pt x="95801" y="647"/>
                  </a:moveTo>
                  <a:cubicBezTo>
                    <a:pt x="106790" y="2011"/>
                    <a:pt x="117693" y="5553"/>
                    <a:pt x="127885" y="11439"/>
                  </a:cubicBezTo>
                  <a:cubicBezTo>
                    <a:pt x="168659" y="34981"/>
                    <a:pt x="182627" y="87117"/>
                    <a:pt x="159086" y="127887"/>
                  </a:cubicBezTo>
                  <a:cubicBezTo>
                    <a:pt x="135545" y="168661"/>
                    <a:pt x="83408" y="182628"/>
                    <a:pt x="42635" y="159088"/>
                  </a:cubicBezTo>
                  <a:cubicBezTo>
                    <a:pt x="1865" y="135546"/>
                    <a:pt x="-12107" y="83413"/>
                    <a:pt x="11435" y="42639"/>
                  </a:cubicBezTo>
                  <a:cubicBezTo>
                    <a:pt x="11435" y="42639"/>
                    <a:pt x="11435" y="42635"/>
                    <a:pt x="11435" y="42635"/>
                  </a:cubicBezTo>
                  <a:cubicBezTo>
                    <a:pt x="29093" y="12058"/>
                    <a:pt x="62835" y="-3445"/>
                    <a:pt x="95801" y="647"/>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2" name="Freeform: Shape 31">
              <a:extLst>
                <a:ext uri="{FF2B5EF4-FFF2-40B4-BE49-F238E27FC236}">
                  <a16:creationId xmlns:a16="http://schemas.microsoft.com/office/drawing/2014/main" xmlns="" id="{67D513C3-9A0C-4C17-8F61-7346D110F28C}"/>
                </a:ext>
              </a:extLst>
            </p:cNvPr>
            <p:cNvSpPr/>
            <p:nvPr/>
          </p:nvSpPr>
          <p:spPr>
            <a:xfrm>
              <a:off x="10686939" y="2240432"/>
              <a:ext cx="170535" cy="170536"/>
            </a:xfrm>
            <a:custGeom>
              <a:avLst/>
              <a:gdLst>
                <a:gd name="connsiteX0" fmla="*/ 73554 w 170535"/>
                <a:gd name="connsiteY0" fmla="*/ 808 h 170536"/>
                <a:gd name="connsiteX1" fmla="*/ 107333 w 170535"/>
                <a:gd name="connsiteY1" fmla="*/ 2926 h 170536"/>
                <a:gd name="connsiteX2" fmla="*/ 167607 w 170535"/>
                <a:gd name="connsiteY2" fmla="*/ 107337 h 170536"/>
                <a:gd name="connsiteX3" fmla="*/ 63201 w 170535"/>
                <a:gd name="connsiteY3" fmla="*/ 167610 h 170536"/>
                <a:gd name="connsiteX4" fmla="*/ 63179 w 170535"/>
                <a:gd name="connsiteY4" fmla="*/ 167606 h 170536"/>
                <a:gd name="connsiteX5" fmla="*/ 2931 w 170535"/>
                <a:gd name="connsiteY5" fmla="*/ 63182 h 170536"/>
                <a:gd name="connsiteX6" fmla="*/ 73554 w 170535"/>
                <a:gd name="connsiteY6" fmla="*/ 808 h 1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35" h="170536">
                  <a:moveTo>
                    <a:pt x="73554" y="808"/>
                  </a:moveTo>
                  <a:cubicBezTo>
                    <a:pt x="84520" y="-718"/>
                    <a:pt x="95966" y="-119"/>
                    <a:pt x="107333" y="2926"/>
                  </a:cubicBezTo>
                  <a:cubicBezTo>
                    <a:pt x="152808" y="15116"/>
                    <a:pt x="179797" y="61861"/>
                    <a:pt x="167607" y="107337"/>
                  </a:cubicBezTo>
                  <a:cubicBezTo>
                    <a:pt x="155421" y="152812"/>
                    <a:pt x="108676" y="179796"/>
                    <a:pt x="63201" y="167610"/>
                  </a:cubicBezTo>
                  <a:cubicBezTo>
                    <a:pt x="63192" y="167610"/>
                    <a:pt x="63187" y="167606"/>
                    <a:pt x="63179" y="167606"/>
                  </a:cubicBezTo>
                  <a:cubicBezTo>
                    <a:pt x="17708" y="155408"/>
                    <a:pt x="-9266" y="108657"/>
                    <a:pt x="2931" y="63182"/>
                  </a:cubicBezTo>
                  <a:cubicBezTo>
                    <a:pt x="12078" y="29083"/>
                    <a:pt x="40655" y="5386"/>
                    <a:pt x="73554" y="808"/>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3" name="Freeform: Shape 32">
              <a:extLst>
                <a:ext uri="{FF2B5EF4-FFF2-40B4-BE49-F238E27FC236}">
                  <a16:creationId xmlns:a16="http://schemas.microsoft.com/office/drawing/2014/main" xmlns="" id="{2D55670B-EEEF-4004-A8C4-AAD3B60B4D4F}"/>
                </a:ext>
              </a:extLst>
            </p:cNvPr>
            <p:cNvSpPr/>
            <p:nvPr/>
          </p:nvSpPr>
          <p:spPr>
            <a:xfrm>
              <a:off x="10686940" y="2725822"/>
              <a:ext cx="170536" cy="170536"/>
            </a:xfrm>
            <a:custGeom>
              <a:avLst/>
              <a:gdLst>
                <a:gd name="connsiteX0" fmla="*/ 97006 w 170536"/>
                <a:gd name="connsiteY0" fmla="*/ 811 h 170536"/>
                <a:gd name="connsiteX1" fmla="*/ 167614 w 170536"/>
                <a:gd name="connsiteY1" fmla="*/ 63221 h 170536"/>
                <a:gd name="connsiteX2" fmla="*/ 107315 w 170536"/>
                <a:gd name="connsiteY2" fmla="*/ 167615 h 170536"/>
                <a:gd name="connsiteX3" fmla="*/ 2930 w 170536"/>
                <a:gd name="connsiteY3" fmla="*/ 107345 h 170536"/>
                <a:gd name="connsiteX4" fmla="*/ 2921 w 170536"/>
                <a:gd name="connsiteY4" fmla="*/ 107316 h 170536"/>
                <a:gd name="connsiteX5" fmla="*/ 63220 w 170536"/>
                <a:gd name="connsiteY5" fmla="*/ 2922 h 170536"/>
                <a:gd name="connsiteX6" fmla="*/ 97006 w 170536"/>
                <a:gd name="connsiteY6" fmla="*/ 811 h 1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36" h="170536">
                  <a:moveTo>
                    <a:pt x="97006" y="811"/>
                  </a:moveTo>
                  <a:cubicBezTo>
                    <a:pt x="129909" y="5399"/>
                    <a:pt x="158484" y="29112"/>
                    <a:pt x="167614" y="63221"/>
                  </a:cubicBezTo>
                  <a:cubicBezTo>
                    <a:pt x="179791" y="108701"/>
                    <a:pt x="152793" y="155438"/>
                    <a:pt x="107315" y="167615"/>
                  </a:cubicBezTo>
                  <a:cubicBezTo>
                    <a:pt x="61847" y="179788"/>
                    <a:pt x="15119" y="152808"/>
                    <a:pt x="2930" y="107345"/>
                  </a:cubicBezTo>
                  <a:cubicBezTo>
                    <a:pt x="2926" y="107337"/>
                    <a:pt x="2924" y="107324"/>
                    <a:pt x="2921" y="107316"/>
                  </a:cubicBezTo>
                  <a:cubicBezTo>
                    <a:pt x="-9255" y="61836"/>
                    <a:pt x="17742" y="15095"/>
                    <a:pt x="63220" y="2922"/>
                  </a:cubicBezTo>
                  <a:cubicBezTo>
                    <a:pt x="74590" y="-122"/>
                    <a:pt x="86038" y="-718"/>
                    <a:pt x="97006" y="811"/>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4" name="Freeform: Shape 33">
              <a:extLst>
                <a:ext uri="{FF2B5EF4-FFF2-40B4-BE49-F238E27FC236}">
                  <a16:creationId xmlns:a16="http://schemas.microsoft.com/office/drawing/2014/main" xmlns="" id="{B716FB30-613A-4384-99EC-D2F4F8B9658C}"/>
                </a:ext>
              </a:extLst>
            </p:cNvPr>
            <p:cNvSpPr/>
            <p:nvPr/>
          </p:nvSpPr>
          <p:spPr>
            <a:xfrm>
              <a:off x="10780603" y="2951989"/>
              <a:ext cx="170522" cy="170523"/>
            </a:xfrm>
            <a:custGeom>
              <a:avLst/>
              <a:gdLst>
                <a:gd name="connsiteX0" fmla="*/ 74725 w 170522"/>
                <a:gd name="connsiteY0" fmla="*/ 646 h 170523"/>
                <a:gd name="connsiteX1" fmla="*/ 159086 w 170522"/>
                <a:gd name="connsiteY1" fmla="*/ 42637 h 170523"/>
                <a:gd name="connsiteX2" fmla="*/ 127882 w 170522"/>
                <a:gd name="connsiteY2" fmla="*/ 159088 h 170523"/>
                <a:gd name="connsiteX3" fmla="*/ 11435 w 170522"/>
                <a:gd name="connsiteY3" fmla="*/ 127883 h 170523"/>
                <a:gd name="connsiteX4" fmla="*/ 42635 w 170522"/>
                <a:gd name="connsiteY4" fmla="*/ 11436 h 170523"/>
                <a:gd name="connsiteX5" fmla="*/ 42639 w 170522"/>
                <a:gd name="connsiteY5" fmla="*/ 11436 h 170523"/>
                <a:gd name="connsiteX6" fmla="*/ 74725 w 170522"/>
                <a:gd name="connsiteY6" fmla="*/ 646 h 17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22" h="170523">
                  <a:moveTo>
                    <a:pt x="74725" y="646"/>
                  </a:moveTo>
                  <a:cubicBezTo>
                    <a:pt x="107692" y="-3445"/>
                    <a:pt x="141430" y="12057"/>
                    <a:pt x="159086" y="42637"/>
                  </a:cubicBezTo>
                  <a:cubicBezTo>
                    <a:pt x="182628" y="83410"/>
                    <a:pt x="168656" y="135547"/>
                    <a:pt x="127882" y="159088"/>
                  </a:cubicBezTo>
                  <a:cubicBezTo>
                    <a:pt x="87112" y="182629"/>
                    <a:pt x="34975" y="168657"/>
                    <a:pt x="11435" y="127883"/>
                  </a:cubicBezTo>
                  <a:cubicBezTo>
                    <a:pt x="-12107" y="87110"/>
                    <a:pt x="1865" y="34977"/>
                    <a:pt x="42635" y="11436"/>
                  </a:cubicBezTo>
                  <a:cubicBezTo>
                    <a:pt x="42635" y="11436"/>
                    <a:pt x="42639" y="11436"/>
                    <a:pt x="42639" y="11436"/>
                  </a:cubicBezTo>
                  <a:cubicBezTo>
                    <a:pt x="52832" y="5551"/>
                    <a:pt x="63736" y="2010"/>
                    <a:pt x="74725" y="646"/>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5" name="Freeform: Shape 34">
              <a:extLst>
                <a:ext uri="{FF2B5EF4-FFF2-40B4-BE49-F238E27FC236}">
                  <a16:creationId xmlns:a16="http://schemas.microsoft.com/office/drawing/2014/main" xmlns="" id="{1DD6F5AF-6F41-41DD-BA85-B11BD79853FA}"/>
                </a:ext>
              </a:extLst>
            </p:cNvPr>
            <p:cNvSpPr/>
            <p:nvPr/>
          </p:nvSpPr>
          <p:spPr>
            <a:xfrm>
              <a:off x="10763457" y="3140397"/>
              <a:ext cx="342502" cy="342988"/>
            </a:xfrm>
            <a:custGeom>
              <a:avLst/>
              <a:gdLst>
                <a:gd name="connsiteX0" fmla="*/ 282403 w 342502"/>
                <a:gd name="connsiteY0" fmla="*/ 0 h 342988"/>
                <a:gd name="connsiteX1" fmla="*/ 342501 w 342502"/>
                <a:gd name="connsiteY1" fmla="*/ 60099 h 342988"/>
                <a:gd name="connsiteX2" fmla="*/ 342501 w 342502"/>
                <a:gd name="connsiteY2" fmla="*/ 60099 h 342988"/>
                <a:gd name="connsiteX3" fmla="*/ 342501 w 342502"/>
                <a:gd name="connsiteY3" fmla="*/ 60099 h 342988"/>
                <a:gd name="connsiteX4" fmla="*/ 342502 w 342502"/>
                <a:gd name="connsiteY4" fmla="*/ 60100 h 342988"/>
                <a:gd name="connsiteX5" fmla="*/ 245789 w 342502"/>
                <a:gd name="connsiteY5" fmla="*/ 157153 h 342988"/>
                <a:gd name="connsiteX6" fmla="*/ 246105 w 342502"/>
                <a:gd name="connsiteY6" fmla="*/ 269385 h 342988"/>
                <a:gd name="connsiteX7" fmla="*/ 73603 w 342502"/>
                <a:gd name="connsiteY7" fmla="*/ 330310 h 342988"/>
                <a:gd name="connsiteX8" fmla="*/ 12678 w 342502"/>
                <a:gd name="connsiteY8" fmla="*/ 157809 h 342988"/>
                <a:gd name="connsiteX9" fmla="*/ 185179 w 342502"/>
                <a:gd name="connsiteY9" fmla="*/ 96883 h 342988"/>
                <a:gd name="connsiteX10" fmla="*/ 282403 w 342502"/>
                <a:gd name="connsiteY10" fmla="*/ 0 h 34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02" h="342988">
                  <a:moveTo>
                    <a:pt x="282403" y="0"/>
                  </a:moveTo>
                  <a:lnTo>
                    <a:pt x="342501" y="60099"/>
                  </a:lnTo>
                  <a:lnTo>
                    <a:pt x="342501" y="60099"/>
                  </a:lnTo>
                  <a:lnTo>
                    <a:pt x="342501" y="60099"/>
                  </a:lnTo>
                  <a:lnTo>
                    <a:pt x="342502" y="60100"/>
                  </a:lnTo>
                  <a:lnTo>
                    <a:pt x="245789" y="157153"/>
                  </a:lnTo>
                  <a:cubicBezTo>
                    <a:pt x="262963" y="192568"/>
                    <a:pt x="263082" y="233875"/>
                    <a:pt x="246105" y="269385"/>
                  </a:cubicBezTo>
                  <a:cubicBezTo>
                    <a:pt x="215297" y="333844"/>
                    <a:pt x="138063" y="361123"/>
                    <a:pt x="73603" y="330310"/>
                  </a:cubicBezTo>
                  <a:cubicBezTo>
                    <a:pt x="9144" y="299502"/>
                    <a:pt x="-18135" y="222269"/>
                    <a:pt x="12678" y="157809"/>
                  </a:cubicBezTo>
                  <a:cubicBezTo>
                    <a:pt x="43486" y="93350"/>
                    <a:pt x="120720" y="66070"/>
                    <a:pt x="185179" y="96883"/>
                  </a:cubicBezTo>
                  <a:lnTo>
                    <a:pt x="282403" y="0"/>
                  </a:ln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6" name="Freeform: Shape 35">
              <a:extLst>
                <a:ext uri="{FF2B5EF4-FFF2-40B4-BE49-F238E27FC236}">
                  <a16:creationId xmlns:a16="http://schemas.microsoft.com/office/drawing/2014/main" xmlns="" id="{FE20C9A1-2D17-4CB2-9F4E-DA2906AB3563}"/>
                </a:ext>
              </a:extLst>
            </p:cNvPr>
            <p:cNvSpPr/>
            <p:nvPr/>
          </p:nvSpPr>
          <p:spPr>
            <a:xfrm>
              <a:off x="11710331" y="3250367"/>
              <a:ext cx="10258" cy="169523"/>
            </a:xfrm>
            <a:custGeom>
              <a:avLst/>
              <a:gdLst>
                <a:gd name="connsiteX0" fmla="*/ 0 w 10258"/>
                <a:gd name="connsiteY0" fmla="*/ 0 h 169523"/>
                <a:gd name="connsiteX1" fmla="*/ 10258 w 10258"/>
                <a:gd name="connsiteY1" fmla="*/ 0 h 169523"/>
                <a:gd name="connsiteX2" fmla="*/ 10258 w 10258"/>
                <a:gd name="connsiteY2" fmla="*/ 169215 h 169523"/>
                <a:gd name="connsiteX3" fmla="*/ 0 w 10258"/>
                <a:gd name="connsiteY3" fmla="*/ 169523 h 169523"/>
                <a:gd name="connsiteX4" fmla="*/ 0 w 10258"/>
                <a:gd name="connsiteY4" fmla="*/ 0 h 169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8" h="169523">
                  <a:moveTo>
                    <a:pt x="0" y="0"/>
                  </a:moveTo>
                  <a:lnTo>
                    <a:pt x="10258" y="0"/>
                  </a:lnTo>
                  <a:lnTo>
                    <a:pt x="10258" y="169215"/>
                  </a:lnTo>
                  <a:lnTo>
                    <a:pt x="0" y="169523"/>
                  </a:lnTo>
                  <a:lnTo>
                    <a:pt x="0" y="0"/>
                  </a:ln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7" name="Freeform: Shape 36">
              <a:extLst>
                <a:ext uri="{FF2B5EF4-FFF2-40B4-BE49-F238E27FC236}">
                  <a16:creationId xmlns:a16="http://schemas.microsoft.com/office/drawing/2014/main" xmlns="" id="{B36F9A7E-95BA-45DD-A90E-DDFB1333A1DC}"/>
                </a:ext>
              </a:extLst>
            </p:cNvPr>
            <p:cNvSpPr/>
            <p:nvPr/>
          </p:nvSpPr>
          <p:spPr>
            <a:xfrm>
              <a:off x="11123861" y="3295202"/>
              <a:ext cx="170524" cy="170523"/>
            </a:xfrm>
            <a:custGeom>
              <a:avLst/>
              <a:gdLst>
                <a:gd name="connsiteX0" fmla="*/ 95782 w 170524"/>
                <a:gd name="connsiteY0" fmla="*/ 644 h 170523"/>
                <a:gd name="connsiteX1" fmla="*/ 127870 w 170524"/>
                <a:gd name="connsiteY1" fmla="*/ 11427 h 170523"/>
                <a:gd name="connsiteX2" fmla="*/ 127917 w 170524"/>
                <a:gd name="connsiteY2" fmla="*/ 11452 h 170523"/>
                <a:gd name="connsiteX3" fmla="*/ 159070 w 170524"/>
                <a:gd name="connsiteY3" fmla="*/ 127917 h 170523"/>
                <a:gd name="connsiteX4" fmla="*/ 42653 w 170524"/>
                <a:gd name="connsiteY4" fmla="*/ 159095 h 170523"/>
                <a:gd name="connsiteX5" fmla="*/ 11427 w 170524"/>
                <a:gd name="connsiteY5" fmla="*/ 42653 h 170523"/>
                <a:gd name="connsiteX6" fmla="*/ 95782 w 170524"/>
                <a:gd name="connsiteY6" fmla="*/ 644 h 17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24" h="170523">
                  <a:moveTo>
                    <a:pt x="95782" y="644"/>
                  </a:moveTo>
                  <a:cubicBezTo>
                    <a:pt x="106771" y="2005"/>
                    <a:pt x="117676" y="5544"/>
                    <a:pt x="127870" y="11427"/>
                  </a:cubicBezTo>
                  <a:cubicBezTo>
                    <a:pt x="127886" y="11436"/>
                    <a:pt x="127900" y="11444"/>
                    <a:pt x="127917" y="11452"/>
                  </a:cubicBezTo>
                  <a:cubicBezTo>
                    <a:pt x="168682" y="35011"/>
                    <a:pt x="182628" y="87152"/>
                    <a:pt x="159070" y="127917"/>
                  </a:cubicBezTo>
                  <a:cubicBezTo>
                    <a:pt x="135525" y="168660"/>
                    <a:pt x="83413" y="182620"/>
                    <a:pt x="42653" y="159095"/>
                  </a:cubicBezTo>
                  <a:cubicBezTo>
                    <a:pt x="1875" y="135567"/>
                    <a:pt x="-12106" y="83431"/>
                    <a:pt x="11427" y="42653"/>
                  </a:cubicBezTo>
                  <a:cubicBezTo>
                    <a:pt x="29076" y="12070"/>
                    <a:pt x="62813" y="-3441"/>
                    <a:pt x="95782" y="644"/>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8" name="Freeform: Shape 37">
              <a:extLst>
                <a:ext uri="{FF2B5EF4-FFF2-40B4-BE49-F238E27FC236}">
                  <a16:creationId xmlns:a16="http://schemas.microsoft.com/office/drawing/2014/main" xmlns="" id="{D7A8FDC1-A29B-45D9-BAB4-A78C6D8861DA}"/>
                </a:ext>
              </a:extLst>
            </p:cNvPr>
            <p:cNvSpPr/>
            <p:nvPr/>
          </p:nvSpPr>
          <p:spPr>
            <a:xfrm>
              <a:off x="11350014" y="3388864"/>
              <a:ext cx="170536" cy="170536"/>
            </a:xfrm>
            <a:custGeom>
              <a:avLst/>
              <a:gdLst>
                <a:gd name="connsiteX0" fmla="*/ 73548 w 170536"/>
                <a:gd name="connsiteY0" fmla="*/ 808 h 170536"/>
                <a:gd name="connsiteX1" fmla="*/ 107333 w 170536"/>
                <a:gd name="connsiteY1" fmla="*/ 2927 h 170536"/>
                <a:gd name="connsiteX2" fmla="*/ 107354 w 170536"/>
                <a:gd name="connsiteY2" fmla="*/ 2931 h 170536"/>
                <a:gd name="connsiteX3" fmla="*/ 167603 w 170536"/>
                <a:gd name="connsiteY3" fmla="*/ 107354 h 170536"/>
                <a:gd name="connsiteX4" fmla="*/ 63201 w 170536"/>
                <a:gd name="connsiteY4" fmla="*/ 167611 h 170536"/>
                <a:gd name="connsiteX5" fmla="*/ 2927 w 170536"/>
                <a:gd name="connsiteY5" fmla="*/ 63200 h 170536"/>
                <a:gd name="connsiteX6" fmla="*/ 73548 w 170536"/>
                <a:gd name="connsiteY6" fmla="*/ 808 h 17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36" h="170536">
                  <a:moveTo>
                    <a:pt x="73548" y="808"/>
                  </a:moveTo>
                  <a:cubicBezTo>
                    <a:pt x="84516" y="-718"/>
                    <a:pt x="95964" y="-120"/>
                    <a:pt x="107333" y="2927"/>
                  </a:cubicBezTo>
                  <a:cubicBezTo>
                    <a:pt x="107342" y="2927"/>
                    <a:pt x="107346" y="2931"/>
                    <a:pt x="107354" y="2931"/>
                  </a:cubicBezTo>
                  <a:cubicBezTo>
                    <a:pt x="152825" y="15130"/>
                    <a:pt x="179802" y="61879"/>
                    <a:pt x="167603" y="107354"/>
                  </a:cubicBezTo>
                  <a:cubicBezTo>
                    <a:pt x="155408" y="152821"/>
                    <a:pt x="108667" y="179793"/>
                    <a:pt x="63201" y="167611"/>
                  </a:cubicBezTo>
                  <a:cubicBezTo>
                    <a:pt x="17726" y="155421"/>
                    <a:pt x="-9263" y="108675"/>
                    <a:pt x="2927" y="63200"/>
                  </a:cubicBezTo>
                  <a:cubicBezTo>
                    <a:pt x="12067" y="29094"/>
                    <a:pt x="40645" y="5388"/>
                    <a:pt x="73548" y="808"/>
                  </a:cubicBez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sp>
          <p:nvSpPr>
            <p:cNvPr id="39" name="Freeform: Shape 38">
              <a:extLst>
                <a:ext uri="{FF2B5EF4-FFF2-40B4-BE49-F238E27FC236}">
                  <a16:creationId xmlns:a16="http://schemas.microsoft.com/office/drawing/2014/main" xmlns="" id="{3B8B6C91-3883-4335-94A5-2D0010FA0BB7}"/>
                </a:ext>
              </a:extLst>
            </p:cNvPr>
            <p:cNvSpPr/>
            <p:nvPr/>
          </p:nvSpPr>
          <p:spPr>
            <a:xfrm>
              <a:off x="11550061" y="3419581"/>
              <a:ext cx="160270" cy="385224"/>
            </a:xfrm>
            <a:custGeom>
              <a:avLst/>
              <a:gdLst>
                <a:gd name="connsiteX0" fmla="*/ 85281 w 160270"/>
                <a:gd name="connsiteY0" fmla="*/ 0 h 385224"/>
                <a:gd name="connsiteX1" fmla="*/ 127904 w 160270"/>
                <a:gd name="connsiteY1" fmla="*/ 1279 h 385224"/>
                <a:gd name="connsiteX2" fmla="*/ 160270 w 160270"/>
                <a:gd name="connsiteY2" fmla="*/ 308 h 385224"/>
                <a:gd name="connsiteX3" fmla="*/ 160270 w 160270"/>
                <a:gd name="connsiteY3" fmla="*/ 379561 h 385224"/>
                <a:gd name="connsiteX4" fmla="*/ 120252 w 160270"/>
                <a:gd name="connsiteY4" fmla="*/ 385224 h 385224"/>
                <a:gd name="connsiteX5" fmla="*/ 7349 w 160270"/>
                <a:gd name="connsiteY5" fmla="*/ 300172 h 385224"/>
                <a:gd name="connsiteX6" fmla="*/ 85281 w 160270"/>
                <a:gd name="connsiteY6" fmla="*/ 136992 h 385224"/>
                <a:gd name="connsiteX7" fmla="*/ 85281 w 160270"/>
                <a:gd name="connsiteY7" fmla="*/ 0 h 38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270" h="385224">
                  <a:moveTo>
                    <a:pt x="85281" y="0"/>
                  </a:moveTo>
                  <a:cubicBezTo>
                    <a:pt x="99347" y="853"/>
                    <a:pt x="113839" y="1279"/>
                    <a:pt x="127904" y="1279"/>
                  </a:cubicBezTo>
                  <a:lnTo>
                    <a:pt x="160270" y="308"/>
                  </a:lnTo>
                  <a:lnTo>
                    <a:pt x="160270" y="379561"/>
                  </a:lnTo>
                  <a:lnTo>
                    <a:pt x="120252" y="385224"/>
                  </a:lnTo>
                  <a:cubicBezTo>
                    <a:pt x="70512" y="382219"/>
                    <a:pt x="25004" y="350109"/>
                    <a:pt x="7349" y="300172"/>
                  </a:cubicBezTo>
                  <a:cubicBezTo>
                    <a:pt x="-16193" y="233589"/>
                    <a:pt x="18699" y="160533"/>
                    <a:pt x="85281" y="136992"/>
                  </a:cubicBezTo>
                  <a:lnTo>
                    <a:pt x="85281" y="0"/>
                  </a:lnTo>
                  <a:close/>
                </a:path>
              </a:pathLst>
            </a:custGeom>
            <a:grpFill/>
            <a:ln w="54471" cap="flat">
              <a:noFill/>
              <a:prstDash val="solid"/>
              <a:miter/>
            </a:ln>
          </p:spPr>
          <p:txBody>
            <a:bodyPr rtlCol="0" anchor="ctr"/>
            <a:lstStyle/>
            <a:p>
              <a:pPr defTabSz="914126">
                <a:buClrTx/>
              </a:pPr>
              <a:endParaRPr lang="en-US" sz="1799" kern="1200">
                <a:solidFill>
                  <a:srgbClr val="4D4D4F"/>
                </a:solidFill>
                <a:latin typeface="Calibri"/>
                <a:ea typeface="+mn-ea"/>
                <a:cs typeface="+mn-cs"/>
              </a:endParaRPr>
            </a:p>
          </p:txBody>
        </p:sp>
      </p:grpSp>
      <p:cxnSp>
        <p:nvCxnSpPr>
          <p:cNvPr id="40" name="Straight Connector 39">
            <a:extLst>
              <a:ext uri="{FF2B5EF4-FFF2-40B4-BE49-F238E27FC236}">
                <a16:creationId xmlns:a16="http://schemas.microsoft.com/office/drawing/2014/main" xmlns="" id="{75C10FD3-64DA-4949-9908-52091F6240DB}"/>
              </a:ext>
            </a:extLst>
          </p:cNvPr>
          <p:cNvCxnSpPr>
            <a:cxnSpLocks/>
          </p:cNvCxnSpPr>
          <p:nvPr/>
        </p:nvCxnSpPr>
        <p:spPr bwMode="auto">
          <a:xfrm>
            <a:off x="8218632" y="2958021"/>
            <a:ext cx="1079719"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a:extLst>
              <a:ext uri="{FF2B5EF4-FFF2-40B4-BE49-F238E27FC236}">
                <a16:creationId xmlns:a16="http://schemas.microsoft.com/office/drawing/2014/main" xmlns="" id="{CC4646C9-0A8D-4F32-AD25-236886B76A86}"/>
              </a:ext>
            </a:extLst>
          </p:cNvPr>
          <p:cNvCxnSpPr>
            <a:cxnSpLocks/>
          </p:cNvCxnSpPr>
          <p:nvPr/>
        </p:nvCxnSpPr>
        <p:spPr bwMode="auto">
          <a:xfrm>
            <a:off x="8218632" y="4097095"/>
            <a:ext cx="1079719"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Date Placeholder 2" hidden="1"/>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302194185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Shape 4">
            <a:extLst>
              <a:ext uri="{FF2B5EF4-FFF2-40B4-BE49-F238E27FC236}">
                <a16:creationId xmlns="" xmlns:a16="http://schemas.microsoft.com/office/drawing/2014/main" id="{869C42A6-A3A9-4845-AF6B-936BA4BFC176}"/>
              </a:ext>
            </a:extLst>
          </p:cNvPr>
          <p:cNvSpPr/>
          <p:nvPr/>
        </p:nvSpPr>
        <p:spPr bwMode="auto">
          <a:xfrm>
            <a:off x="6942063" y="2392915"/>
            <a:ext cx="824555" cy="1305019"/>
          </a:xfrm>
          <a:custGeom>
            <a:avLst/>
            <a:gdLst>
              <a:gd name="connsiteX0" fmla="*/ 1214845 w 1214845"/>
              <a:gd name="connsiteY0" fmla="*/ 1097280 h 1097280"/>
              <a:gd name="connsiteX1" fmla="*/ 666205 w 1214845"/>
              <a:gd name="connsiteY1" fmla="*/ 1097280 h 1097280"/>
              <a:gd name="connsiteX2" fmla="*/ 666205 w 1214845"/>
              <a:gd name="connsiteY2" fmla="*/ 0 h 1097280"/>
              <a:gd name="connsiteX3" fmla="*/ 0 w 1214845"/>
              <a:gd name="connsiteY3" fmla="*/ 0 h 1097280"/>
              <a:gd name="connsiteX0" fmla="*/ 2220685 w 2220685"/>
              <a:gd name="connsiteY0" fmla="*/ 1110342 h 1110342"/>
              <a:gd name="connsiteX1" fmla="*/ 1672045 w 2220685"/>
              <a:gd name="connsiteY1" fmla="*/ 1110342 h 1110342"/>
              <a:gd name="connsiteX2" fmla="*/ 1672045 w 2220685"/>
              <a:gd name="connsiteY2" fmla="*/ 13062 h 1110342"/>
              <a:gd name="connsiteX3" fmla="*/ 0 w 2220685"/>
              <a:gd name="connsiteY3" fmla="*/ 0 h 1110342"/>
              <a:gd name="connsiteX0" fmla="*/ 1998616 w 1998616"/>
              <a:gd name="connsiteY0" fmla="*/ 1110342 h 1110342"/>
              <a:gd name="connsiteX1" fmla="*/ 1449976 w 1998616"/>
              <a:gd name="connsiteY1" fmla="*/ 1110342 h 1110342"/>
              <a:gd name="connsiteX2" fmla="*/ 1449976 w 1998616"/>
              <a:gd name="connsiteY2" fmla="*/ 13062 h 1110342"/>
              <a:gd name="connsiteX3" fmla="*/ 0 w 1998616"/>
              <a:gd name="connsiteY3" fmla="*/ 0 h 1110342"/>
            </a:gdLst>
            <a:ahLst/>
            <a:cxnLst>
              <a:cxn ang="0">
                <a:pos x="connsiteX0" y="connsiteY0"/>
              </a:cxn>
              <a:cxn ang="0">
                <a:pos x="connsiteX1" y="connsiteY1"/>
              </a:cxn>
              <a:cxn ang="0">
                <a:pos x="connsiteX2" y="connsiteY2"/>
              </a:cxn>
              <a:cxn ang="0">
                <a:pos x="connsiteX3" y="connsiteY3"/>
              </a:cxn>
            </a:cxnLst>
            <a:rect l="l" t="t" r="r" b="b"/>
            <a:pathLst>
              <a:path w="1998616" h="1110342">
                <a:moveTo>
                  <a:pt x="1998616" y="1110342"/>
                </a:moveTo>
                <a:lnTo>
                  <a:pt x="1449976" y="1110342"/>
                </a:lnTo>
                <a:lnTo>
                  <a:pt x="1449976" y="13062"/>
                </a:lnTo>
                <a:lnTo>
                  <a:pt x="0" y="0"/>
                </a:lnTo>
              </a:path>
            </a:pathLst>
          </a:custGeom>
          <a:noFill/>
          <a:ln w="73025" cap="sq" cmpd="sng" algn="ctr">
            <a:gradFill>
              <a:gsLst>
                <a:gs pos="0">
                  <a:schemeClr val="tx2">
                    <a:lumMod val="60000"/>
                    <a:lumOff val="40000"/>
                  </a:schemeClr>
                </a:gs>
                <a:gs pos="100000">
                  <a:schemeClr val="tx2">
                    <a:lumMod val="50000"/>
                  </a:schemeClr>
                </a:gs>
              </a:gsLst>
              <a:lin ang="0" scaled="0"/>
            </a:gradFill>
            <a:prstDash val="solid"/>
            <a:round/>
            <a:headEnd type="none" w="med" len="med"/>
            <a:tailEnd type="none" w="med" len="med"/>
          </a:ln>
          <a:effectLst/>
        </p:spPr>
        <p:txBody>
          <a:bodyPr rtlCol="0" anchor="ctr"/>
          <a:lstStyle/>
          <a:p>
            <a:pPr algn="ctr" defTabSz="914126" fontAlgn="auto">
              <a:spcBef>
                <a:spcPts val="0"/>
              </a:spcBef>
              <a:spcAft>
                <a:spcPts val="0"/>
              </a:spcAft>
              <a:buClr>
                <a:srgbClr val="000000"/>
              </a:buClr>
              <a:buSzTx/>
              <a:buFont typeface="Arial"/>
              <a:buNone/>
              <a:defRPr/>
            </a:pPr>
            <a:endParaRPr lang="en-US" sz="1400" kern="0">
              <a:solidFill>
                <a:srgbClr val="000000"/>
              </a:solidFill>
              <a:cs typeface="Arial"/>
              <a:sym typeface="Arial"/>
            </a:endParaRPr>
          </a:p>
        </p:txBody>
      </p:sp>
      <p:sp>
        <p:nvSpPr>
          <p:cNvPr id="74" name="Freeform: Shape 4">
            <a:extLst>
              <a:ext uri="{FF2B5EF4-FFF2-40B4-BE49-F238E27FC236}">
                <a16:creationId xmlns="" xmlns:a16="http://schemas.microsoft.com/office/drawing/2014/main" id="{869C42A6-A3A9-4845-AF6B-936BA4BFC176}"/>
              </a:ext>
            </a:extLst>
          </p:cNvPr>
          <p:cNvSpPr/>
          <p:nvPr/>
        </p:nvSpPr>
        <p:spPr bwMode="auto">
          <a:xfrm flipV="1">
            <a:off x="6128239" y="3697933"/>
            <a:ext cx="1420086" cy="675144"/>
          </a:xfrm>
          <a:custGeom>
            <a:avLst/>
            <a:gdLst>
              <a:gd name="connsiteX0" fmla="*/ 1214845 w 1214845"/>
              <a:gd name="connsiteY0" fmla="*/ 1097280 h 1097280"/>
              <a:gd name="connsiteX1" fmla="*/ 666205 w 1214845"/>
              <a:gd name="connsiteY1" fmla="*/ 1097280 h 1097280"/>
              <a:gd name="connsiteX2" fmla="*/ 666205 w 1214845"/>
              <a:gd name="connsiteY2" fmla="*/ 0 h 1097280"/>
              <a:gd name="connsiteX3" fmla="*/ 0 w 1214845"/>
              <a:gd name="connsiteY3" fmla="*/ 0 h 1097280"/>
              <a:gd name="connsiteX0" fmla="*/ 2220685 w 2220685"/>
              <a:gd name="connsiteY0" fmla="*/ 1110342 h 1110342"/>
              <a:gd name="connsiteX1" fmla="*/ 1672045 w 2220685"/>
              <a:gd name="connsiteY1" fmla="*/ 1110342 h 1110342"/>
              <a:gd name="connsiteX2" fmla="*/ 1672045 w 2220685"/>
              <a:gd name="connsiteY2" fmla="*/ 13062 h 1110342"/>
              <a:gd name="connsiteX3" fmla="*/ 0 w 2220685"/>
              <a:gd name="connsiteY3" fmla="*/ 0 h 1110342"/>
              <a:gd name="connsiteX0" fmla="*/ 1998616 w 1998616"/>
              <a:gd name="connsiteY0" fmla="*/ 1110342 h 1110342"/>
              <a:gd name="connsiteX1" fmla="*/ 1449976 w 1998616"/>
              <a:gd name="connsiteY1" fmla="*/ 1110342 h 1110342"/>
              <a:gd name="connsiteX2" fmla="*/ 1449976 w 1998616"/>
              <a:gd name="connsiteY2" fmla="*/ 13062 h 1110342"/>
              <a:gd name="connsiteX3" fmla="*/ 0 w 1998616"/>
              <a:gd name="connsiteY3" fmla="*/ 0 h 1110342"/>
              <a:gd name="connsiteX0" fmla="*/ 1451962 w 1451962"/>
              <a:gd name="connsiteY0" fmla="*/ 1110342 h 1110342"/>
              <a:gd name="connsiteX1" fmla="*/ 1449976 w 1451962"/>
              <a:gd name="connsiteY1" fmla="*/ 1110342 h 1110342"/>
              <a:gd name="connsiteX2" fmla="*/ 1449976 w 1451962"/>
              <a:gd name="connsiteY2" fmla="*/ 13062 h 1110342"/>
              <a:gd name="connsiteX3" fmla="*/ 0 w 1451962"/>
              <a:gd name="connsiteY3" fmla="*/ 0 h 1110342"/>
            </a:gdLst>
            <a:ahLst/>
            <a:cxnLst>
              <a:cxn ang="0">
                <a:pos x="connsiteX0" y="connsiteY0"/>
              </a:cxn>
              <a:cxn ang="0">
                <a:pos x="connsiteX1" y="connsiteY1"/>
              </a:cxn>
              <a:cxn ang="0">
                <a:pos x="connsiteX2" y="connsiteY2"/>
              </a:cxn>
              <a:cxn ang="0">
                <a:pos x="connsiteX3" y="connsiteY3"/>
              </a:cxn>
            </a:cxnLst>
            <a:rect l="l" t="t" r="r" b="b"/>
            <a:pathLst>
              <a:path w="1451962" h="1110342">
                <a:moveTo>
                  <a:pt x="1451962" y="1110342"/>
                </a:moveTo>
                <a:lnTo>
                  <a:pt x="1449976" y="1110342"/>
                </a:lnTo>
                <a:lnTo>
                  <a:pt x="1449976" y="13062"/>
                </a:lnTo>
                <a:lnTo>
                  <a:pt x="0" y="0"/>
                </a:lnTo>
              </a:path>
            </a:pathLst>
          </a:custGeom>
          <a:noFill/>
          <a:ln w="73025" cap="sq" cmpd="sng" algn="ctr">
            <a:gradFill>
              <a:gsLst>
                <a:gs pos="0">
                  <a:schemeClr val="tx2">
                    <a:lumMod val="60000"/>
                    <a:lumOff val="40000"/>
                  </a:schemeClr>
                </a:gs>
                <a:gs pos="100000">
                  <a:schemeClr val="tx2">
                    <a:lumMod val="50000"/>
                  </a:schemeClr>
                </a:gs>
              </a:gsLst>
              <a:lin ang="0" scaled="0"/>
            </a:gradFill>
            <a:prstDash val="solid"/>
            <a:round/>
            <a:headEnd type="none" w="med" len="med"/>
            <a:tailEnd type="none" w="med" len="med"/>
          </a:ln>
          <a:effectLst/>
        </p:spPr>
        <p:txBody>
          <a:bodyPr rtlCol="0" anchor="ctr"/>
          <a:lstStyle/>
          <a:p>
            <a:pPr algn="ctr" defTabSz="914126" fontAlgn="auto">
              <a:spcBef>
                <a:spcPts val="0"/>
              </a:spcBef>
              <a:spcAft>
                <a:spcPts val="0"/>
              </a:spcAft>
              <a:buClr>
                <a:srgbClr val="000000"/>
              </a:buClr>
              <a:buSzTx/>
              <a:buFont typeface="Arial"/>
              <a:buNone/>
              <a:defRPr/>
            </a:pPr>
            <a:endParaRPr lang="en-US" sz="1400" kern="0">
              <a:solidFill>
                <a:srgbClr val="000000"/>
              </a:solidFill>
              <a:cs typeface="Arial"/>
              <a:sym typeface="Arial"/>
            </a:endParaRPr>
          </a:p>
        </p:txBody>
      </p:sp>
      <p:pic>
        <p:nvPicPr>
          <p:cNvPr id="62" name="Picture 61" descr="A flat screen tv sitting on top of a television  Description automatically generated">
            <a:extLst>
              <a:ext uri="{FF2B5EF4-FFF2-40B4-BE49-F238E27FC236}">
                <a16:creationId xmlns="" xmlns:a16="http://schemas.microsoft.com/office/drawing/2014/main" id="{BA0792D8-41A8-4F02-BADA-AFC48053A66E}"/>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734671" y="751970"/>
            <a:ext cx="5332680" cy="3257393"/>
          </a:xfrm>
          <a:prstGeom prst="rect">
            <a:avLst/>
          </a:prstGeom>
        </p:spPr>
      </p:pic>
      <p:sp>
        <p:nvSpPr>
          <p:cNvPr id="2" name="Footer Placeholder 1" hidden="1"/>
          <p:cNvSpPr>
            <a:spLocks noGrp="1"/>
          </p:cNvSpPr>
          <p:nvPr>
            <p:ph type="ftr" sz="quarter" idx="11"/>
          </p:nvPr>
        </p:nvSpPr>
        <p:spPr/>
        <p:txBody>
          <a:bodyPr/>
          <a:lstStyle/>
          <a:p>
            <a:pPr defTabSz="914126" fontAlgn="auto">
              <a:spcBef>
                <a:spcPts val="0"/>
              </a:spcBef>
              <a:spcAft>
                <a:spcPts val="0"/>
              </a:spcAft>
              <a:buClrTx/>
              <a:buSzTx/>
              <a:buFont typeface="Arial"/>
              <a:buNone/>
              <a:defRPr/>
            </a:pPr>
            <a:r>
              <a:rPr lang="en-US" smtClean="0">
                <a:solidFill>
                  <a:srgbClr val="FFFFFF">
                    <a:lumMod val="75000"/>
                  </a:srgbClr>
                </a:solidFill>
                <a:cs typeface="Arial"/>
                <a:sym typeface="Arial"/>
              </a:rPr>
              <a:t> [Internal Use] for Check Point employees​</a:t>
            </a:r>
            <a:endParaRPr lang="en-US">
              <a:solidFill>
                <a:srgbClr val="FFFFFF">
                  <a:lumMod val="75000"/>
                </a:srgbClr>
              </a:solidFill>
              <a:cs typeface="Arial"/>
              <a:sym typeface="Arial"/>
            </a:endParaRPr>
          </a:p>
        </p:txBody>
      </p:sp>
      <p:sp>
        <p:nvSpPr>
          <p:cNvPr id="10" name="Rounded Rectangle 7">
            <a:extLst>
              <a:ext uri="{FF2B5EF4-FFF2-40B4-BE49-F238E27FC236}">
                <a16:creationId xmlns="" xmlns:a16="http://schemas.microsoft.com/office/drawing/2014/main" id="{8C4FFFAC-C6C8-412F-ADD7-34578042DD01}"/>
              </a:ext>
            </a:extLst>
          </p:cNvPr>
          <p:cNvSpPr/>
          <p:nvPr/>
        </p:nvSpPr>
        <p:spPr bwMode="auto">
          <a:xfrm>
            <a:off x="1040788" y="797364"/>
            <a:ext cx="7859757" cy="485282"/>
          </a:xfrm>
          <a:prstGeom prst="rect">
            <a:avLst/>
          </a:prstGeom>
          <a:no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defTabSz="914126" fontAlgn="auto">
              <a:spcBef>
                <a:spcPts val="1200"/>
              </a:spcBef>
              <a:spcAft>
                <a:spcPts val="0"/>
              </a:spcAft>
              <a:buClr>
                <a:srgbClr val="000000"/>
              </a:buClr>
              <a:buSzPct val="115000"/>
              <a:buFont typeface="Arial"/>
              <a:buNone/>
              <a:defRPr/>
            </a:pPr>
            <a:endParaRPr lang="en-US" sz="2398" b="1" kern="0" dirty="0">
              <a:solidFill>
                <a:srgbClr val="000000"/>
              </a:solidFill>
              <a:latin typeface="Segoe UI" panose="020B0502040204020203" pitchFamily="34" charset="0"/>
              <a:cs typeface="Segoe UI" panose="020B0502040204020203" pitchFamily="34" charset="0"/>
              <a:sym typeface="Arial"/>
            </a:endParaRPr>
          </a:p>
        </p:txBody>
      </p:sp>
      <p:grpSp>
        <p:nvGrpSpPr>
          <p:cNvPr id="3" name="Group 2"/>
          <p:cNvGrpSpPr/>
          <p:nvPr/>
        </p:nvGrpSpPr>
        <p:grpSpPr>
          <a:xfrm>
            <a:off x="533498" y="4157328"/>
            <a:ext cx="5661961" cy="2286391"/>
            <a:chOff x="-3611540" y="1028091"/>
            <a:chExt cx="5663436" cy="2286987"/>
          </a:xfrm>
        </p:grpSpPr>
        <p:grpSp>
          <p:nvGrpSpPr>
            <p:cNvPr id="35" name="Group 34">
              <a:extLst>
                <a:ext uri="{FF2B5EF4-FFF2-40B4-BE49-F238E27FC236}">
                  <a16:creationId xmlns="" xmlns:a16="http://schemas.microsoft.com/office/drawing/2014/main" id="{3D048D68-FC51-4B98-8B9F-5403CBF30064}"/>
                </a:ext>
              </a:extLst>
            </p:cNvPr>
            <p:cNvGrpSpPr/>
            <p:nvPr/>
          </p:nvGrpSpPr>
          <p:grpSpPr>
            <a:xfrm>
              <a:off x="-3611540" y="1366612"/>
              <a:ext cx="5663436" cy="1765870"/>
              <a:chOff x="-4489415" y="1615064"/>
              <a:chExt cx="5664910" cy="1766325"/>
            </a:xfrm>
          </p:grpSpPr>
          <p:grpSp>
            <p:nvGrpSpPr>
              <p:cNvPr id="40" name="Group 39">
                <a:extLst>
                  <a:ext uri="{FF2B5EF4-FFF2-40B4-BE49-F238E27FC236}">
                    <a16:creationId xmlns="" xmlns:a16="http://schemas.microsoft.com/office/drawing/2014/main" id="{942F9319-E3BB-44F1-8903-DC62C00E73A1}"/>
                  </a:ext>
                </a:extLst>
              </p:cNvPr>
              <p:cNvGrpSpPr/>
              <p:nvPr/>
            </p:nvGrpSpPr>
            <p:grpSpPr>
              <a:xfrm>
                <a:off x="-4472191" y="2023663"/>
                <a:ext cx="5647686" cy="1357726"/>
                <a:chOff x="-3791708" y="1706163"/>
                <a:chExt cx="5647686" cy="1357726"/>
              </a:xfrm>
            </p:grpSpPr>
            <p:sp>
              <p:nvSpPr>
                <p:cNvPr id="36" name="Rectangle 35">
                  <a:extLst>
                    <a:ext uri="{FF2B5EF4-FFF2-40B4-BE49-F238E27FC236}">
                      <a16:creationId xmlns="" xmlns:a16="http://schemas.microsoft.com/office/drawing/2014/main" id="{01A2206C-0A1B-453D-A80F-DEDDCE73750D}"/>
                    </a:ext>
                  </a:extLst>
                </p:cNvPr>
                <p:cNvSpPr/>
                <p:nvPr/>
              </p:nvSpPr>
              <p:spPr>
                <a:xfrm flipH="1">
                  <a:off x="-3458584" y="2660180"/>
                  <a:ext cx="5314562" cy="338554"/>
                </a:xfrm>
                <a:prstGeom prst="rect">
                  <a:avLst/>
                </a:prstGeom>
              </p:spPr>
              <p:txBody>
                <a:bodyPr wrap="square">
                  <a:spAutoFit/>
                </a:bodyPr>
                <a:lstStyle/>
                <a:p>
                  <a:pPr defTabSz="914126">
                    <a:buClr>
                      <a:srgbClr val="FF0000"/>
                    </a:buClr>
                    <a:buFont typeface="Arial"/>
                    <a:buNone/>
                    <a:defRPr/>
                  </a:pPr>
                  <a:r>
                    <a:rPr lang="en-US" sz="1600" kern="0" dirty="0">
                      <a:solidFill>
                        <a:srgbClr val="4D4D4F">
                          <a:lumMod val="50000"/>
                        </a:srgbClr>
                      </a:solidFill>
                      <a:latin typeface="Calibri"/>
                      <a:cs typeface="Segoe UI" panose="020B0502040204020203" pitchFamily="34" charset="0"/>
                      <a:sym typeface="Arial"/>
                    </a:rPr>
                    <a:t>Real-time Device &amp; OS risk assessment</a:t>
                  </a:r>
                </a:p>
              </p:txBody>
            </p:sp>
            <p:sp>
              <p:nvSpPr>
                <p:cNvPr id="37" name="TextBox 36">
                  <a:extLst>
                    <a:ext uri="{FF2B5EF4-FFF2-40B4-BE49-F238E27FC236}">
                      <a16:creationId xmlns="" xmlns:a16="http://schemas.microsoft.com/office/drawing/2014/main" id="{B7418345-A008-404E-8E40-0276B7FC59AC}"/>
                    </a:ext>
                  </a:extLst>
                </p:cNvPr>
                <p:cNvSpPr txBox="1"/>
                <p:nvPr/>
              </p:nvSpPr>
              <p:spPr bwMode="auto">
                <a:xfrm>
                  <a:off x="-3791708" y="2540693"/>
                  <a:ext cx="805390" cy="523196"/>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4126">
                    <a:spcBef>
                      <a:spcPts val="0"/>
                    </a:spcBef>
                    <a:buClr>
                      <a:srgbClr val="FF0000"/>
                    </a:buClr>
                    <a:buFont typeface="Arial"/>
                    <a:buNone/>
                    <a:defRPr/>
                  </a:pPr>
                  <a:r>
                    <a:rPr lang="en-US" sz="2798" b="1" kern="0" dirty="0">
                      <a:solidFill>
                        <a:srgbClr val="D51067"/>
                      </a:solidFill>
                      <a:latin typeface="Calibri"/>
                      <a:cs typeface="Segoe UI" panose="020B0502040204020203" pitchFamily="34" charset="0"/>
                      <a:sym typeface="Arial"/>
                    </a:rPr>
                    <a:t>3</a:t>
                  </a:r>
                </a:p>
              </p:txBody>
            </p:sp>
            <p:sp>
              <p:nvSpPr>
                <p:cNvPr id="33" name="Rectangle 32">
                  <a:extLst>
                    <a:ext uri="{FF2B5EF4-FFF2-40B4-BE49-F238E27FC236}">
                      <a16:creationId xmlns="" xmlns:a16="http://schemas.microsoft.com/office/drawing/2014/main" id="{4EFDE0D7-6DE7-4FE1-AE55-C9319A8016F5}"/>
                    </a:ext>
                  </a:extLst>
                </p:cNvPr>
                <p:cNvSpPr/>
                <p:nvPr/>
              </p:nvSpPr>
              <p:spPr>
                <a:xfrm flipH="1">
                  <a:off x="-3458583" y="1806726"/>
                  <a:ext cx="2919023" cy="338554"/>
                </a:xfrm>
                <a:prstGeom prst="rect">
                  <a:avLst/>
                </a:prstGeom>
              </p:spPr>
              <p:txBody>
                <a:bodyPr wrap="square">
                  <a:spAutoFit/>
                </a:bodyPr>
                <a:lstStyle/>
                <a:p>
                  <a:pPr marL="0" lvl="1" defTabSz="914126">
                    <a:buClr>
                      <a:srgbClr val="FF0000"/>
                    </a:buClr>
                    <a:buFont typeface="Arial"/>
                    <a:buNone/>
                    <a:defRPr/>
                  </a:pPr>
                  <a:r>
                    <a:rPr lang="en-US" sz="1600" kern="0" dirty="0">
                      <a:solidFill>
                        <a:srgbClr val="4D4D4F">
                          <a:lumMod val="50000"/>
                        </a:srgbClr>
                      </a:solidFill>
                      <a:latin typeface="Calibri"/>
                      <a:cs typeface="Segoe UI" panose="020B0502040204020203" pitchFamily="34" charset="0"/>
                      <a:sym typeface="Arial"/>
                    </a:rPr>
                    <a:t>Block Malicious Applications</a:t>
                  </a:r>
                </a:p>
              </p:txBody>
            </p:sp>
            <p:sp>
              <p:nvSpPr>
                <p:cNvPr id="34" name="TextBox 33">
                  <a:extLst>
                    <a:ext uri="{FF2B5EF4-FFF2-40B4-BE49-F238E27FC236}">
                      <a16:creationId xmlns="" xmlns:a16="http://schemas.microsoft.com/office/drawing/2014/main" id="{C8E29119-9DD4-44F5-AB18-B1D20497D696}"/>
                    </a:ext>
                  </a:extLst>
                </p:cNvPr>
                <p:cNvSpPr txBox="1"/>
                <p:nvPr/>
              </p:nvSpPr>
              <p:spPr bwMode="auto">
                <a:xfrm>
                  <a:off x="-3789543" y="1706163"/>
                  <a:ext cx="803226" cy="523196"/>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4126">
                    <a:spcBef>
                      <a:spcPts val="0"/>
                    </a:spcBef>
                    <a:buClr>
                      <a:srgbClr val="FF0000"/>
                    </a:buClr>
                    <a:buFont typeface="Arial"/>
                    <a:buNone/>
                    <a:defRPr/>
                  </a:pPr>
                  <a:r>
                    <a:rPr lang="en-US" sz="2798" b="1" kern="0" dirty="0">
                      <a:solidFill>
                        <a:srgbClr val="D51067"/>
                      </a:solidFill>
                      <a:latin typeface="Calibri"/>
                      <a:cs typeface="Segoe UI" panose="020B0502040204020203" pitchFamily="34" charset="0"/>
                      <a:sym typeface="Arial"/>
                    </a:rPr>
                    <a:t>1</a:t>
                  </a:r>
                </a:p>
              </p:txBody>
            </p:sp>
            <p:sp>
              <p:nvSpPr>
                <p:cNvPr id="29" name="Rectangle 28">
                  <a:extLst>
                    <a:ext uri="{FF2B5EF4-FFF2-40B4-BE49-F238E27FC236}">
                      <a16:creationId xmlns="" xmlns:a16="http://schemas.microsoft.com/office/drawing/2014/main" id="{178F5A6C-234C-4B02-97C9-4D54BE3F2B98}"/>
                    </a:ext>
                  </a:extLst>
                </p:cNvPr>
                <p:cNvSpPr/>
                <p:nvPr/>
              </p:nvSpPr>
              <p:spPr>
                <a:xfrm flipH="1">
                  <a:off x="-3461260" y="2237131"/>
                  <a:ext cx="2823331" cy="338554"/>
                </a:xfrm>
                <a:prstGeom prst="rect">
                  <a:avLst/>
                </a:prstGeom>
              </p:spPr>
              <p:txBody>
                <a:bodyPr wrap="square">
                  <a:spAutoFit/>
                </a:bodyPr>
                <a:lstStyle/>
                <a:p>
                  <a:pPr marL="0" lvl="1" defTabSz="914126">
                    <a:buClr>
                      <a:srgbClr val="FF0000"/>
                    </a:buClr>
                    <a:buFont typeface="Arial"/>
                    <a:buNone/>
                    <a:defRPr/>
                  </a:pPr>
                  <a:r>
                    <a:rPr lang="en-US" sz="1600" kern="0" dirty="0">
                      <a:solidFill>
                        <a:srgbClr val="4D4D4F">
                          <a:lumMod val="50000"/>
                        </a:srgbClr>
                      </a:solidFill>
                      <a:latin typeface="Calibri"/>
                      <a:cs typeface="Segoe UI" panose="020B0502040204020203" pitchFamily="34" charset="0"/>
                      <a:sym typeface="Arial"/>
                    </a:rPr>
                    <a:t>Stop Network-based attacks</a:t>
                  </a:r>
                </a:p>
              </p:txBody>
            </p:sp>
            <p:sp>
              <p:nvSpPr>
                <p:cNvPr id="31" name="TextBox 30">
                  <a:extLst>
                    <a:ext uri="{FF2B5EF4-FFF2-40B4-BE49-F238E27FC236}">
                      <a16:creationId xmlns="" xmlns:a16="http://schemas.microsoft.com/office/drawing/2014/main" id="{DE0FCF90-E63D-4312-82FC-07C2C6AF6ABC}"/>
                    </a:ext>
                  </a:extLst>
                </p:cNvPr>
                <p:cNvSpPr txBox="1"/>
                <p:nvPr/>
              </p:nvSpPr>
              <p:spPr bwMode="auto">
                <a:xfrm>
                  <a:off x="-3789545" y="2138628"/>
                  <a:ext cx="803227" cy="523196"/>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4126">
                    <a:spcBef>
                      <a:spcPts val="0"/>
                    </a:spcBef>
                    <a:buClr>
                      <a:srgbClr val="FF0000"/>
                    </a:buClr>
                    <a:buFont typeface="Arial"/>
                    <a:buNone/>
                    <a:defRPr/>
                  </a:pPr>
                  <a:r>
                    <a:rPr lang="en-US" sz="2798" b="1" kern="0" dirty="0">
                      <a:solidFill>
                        <a:srgbClr val="D51067"/>
                      </a:solidFill>
                      <a:latin typeface="Calibri"/>
                      <a:cs typeface="Segoe UI" panose="020B0502040204020203" pitchFamily="34" charset="0"/>
                      <a:sym typeface="Arial"/>
                    </a:rPr>
                    <a:t>2</a:t>
                  </a:r>
                </a:p>
              </p:txBody>
            </p:sp>
          </p:grpSp>
          <p:sp>
            <p:nvSpPr>
              <p:cNvPr id="38" name="TextBox 37">
                <a:extLst>
                  <a:ext uri="{FF2B5EF4-FFF2-40B4-BE49-F238E27FC236}">
                    <a16:creationId xmlns="" xmlns:a16="http://schemas.microsoft.com/office/drawing/2014/main" id="{24067FB8-99D8-4C2D-A1D8-ED1BDBB621CF}"/>
                  </a:ext>
                </a:extLst>
              </p:cNvPr>
              <p:cNvSpPr txBox="1"/>
              <p:nvPr/>
            </p:nvSpPr>
            <p:spPr bwMode="auto">
              <a:xfrm>
                <a:off x="-4489415" y="1615064"/>
                <a:ext cx="3594727" cy="400188"/>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defTabSz="914126">
                  <a:spcBef>
                    <a:spcPts val="0"/>
                  </a:spcBef>
                  <a:buClr>
                    <a:srgbClr val="FF0000"/>
                  </a:buClr>
                  <a:buFont typeface="Arial"/>
                  <a:buNone/>
                  <a:defRPr/>
                </a:pPr>
                <a:r>
                  <a:rPr lang="en-US" sz="1999" b="1" kern="0" dirty="0">
                    <a:solidFill>
                      <a:srgbClr val="4D4D4F">
                        <a:lumMod val="50000"/>
                      </a:srgbClr>
                    </a:solidFill>
                    <a:latin typeface="Calibri"/>
                    <a:cs typeface="Segoe UI" panose="020B0502040204020203" pitchFamily="34" charset="0"/>
                    <a:sym typeface="Arial"/>
                  </a:rPr>
                  <a:t>Mobile Threat Defense </a:t>
                </a:r>
              </a:p>
            </p:txBody>
          </p:sp>
        </p:gr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048" y="1028091"/>
              <a:ext cx="1202643" cy="2286987"/>
            </a:xfrm>
            <a:prstGeom prst="rect">
              <a:avLst/>
            </a:prstGeom>
          </p:spPr>
        </p:pic>
      </p:grpSp>
      <p:grpSp>
        <p:nvGrpSpPr>
          <p:cNvPr id="19" name="Group 18">
            <a:extLst>
              <a:ext uri="{FF2B5EF4-FFF2-40B4-BE49-F238E27FC236}">
                <a16:creationId xmlns="" xmlns:a16="http://schemas.microsoft.com/office/drawing/2014/main" id="{E39AB1E8-433C-4597-8668-1B986EB67224}"/>
              </a:ext>
            </a:extLst>
          </p:cNvPr>
          <p:cNvGrpSpPr/>
          <p:nvPr/>
        </p:nvGrpSpPr>
        <p:grpSpPr>
          <a:xfrm>
            <a:off x="8290522" y="0"/>
            <a:ext cx="3896717" cy="6864833"/>
            <a:chOff x="8123074" y="-40043"/>
            <a:chExt cx="3750509" cy="6551123"/>
          </a:xfrm>
          <a:effectLst/>
        </p:grpSpPr>
        <p:pic>
          <p:nvPicPr>
            <p:cNvPr id="15" name="Picture 14" descr="A picture containing person&#10;&#10;Description automatically generated">
              <a:extLst>
                <a:ext uri="{FF2B5EF4-FFF2-40B4-BE49-F238E27FC236}">
                  <a16:creationId xmlns="" xmlns:a16="http://schemas.microsoft.com/office/drawing/2014/main" id="{250FD4B2-E94D-4BD3-9967-8CDD2E6BC84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8123074" y="-25094"/>
              <a:ext cx="3740400" cy="6536174"/>
            </a:xfrm>
            <a:prstGeom prst="rect">
              <a:avLst/>
            </a:prstGeom>
            <a:ln>
              <a:noFill/>
            </a:ln>
          </p:spPr>
        </p:pic>
        <p:sp>
          <p:nvSpPr>
            <p:cNvPr id="45" name="Rectangle 44">
              <a:extLst>
                <a:ext uri="{FF2B5EF4-FFF2-40B4-BE49-F238E27FC236}">
                  <a16:creationId xmlns="" xmlns:a16="http://schemas.microsoft.com/office/drawing/2014/main" id="{706A795E-D1D3-4637-AF99-FFB4D03AD37B}"/>
                </a:ext>
              </a:extLst>
            </p:cNvPr>
            <p:cNvSpPr/>
            <p:nvPr/>
          </p:nvSpPr>
          <p:spPr bwMode="auto">
            <a:xfrm>
              <a:off x="8133329" y="-40043"/>
              <a:ext cx="3740254" cy="6551123"/>
            </a:xfrm>
            <a:prstGeom prst="rect">
              <a:avLst/>
            </a:prstGeom>
            <a:solidFill>
              <a:schemeClr val="accent6">
                <a:alpha val="60000"/>
              </a:schemeClr>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80000"/>
                </a:lnSpc>
                <a:spcBef>
                  <a:spcPts val="1200"/>
                </a:spcBef>
                <a:spcAft>
                  <a:spcPts val="0"/>
                </a:spcAft>
                <a:buClr>
                  <a:srgbClr val="FF0000"/>
                </a:buClr>
                <a:buSzPct val="115000"/>
                <a:buFont typeface="Arial"/>
                <a:buNone/>
                <a:defRPr/>
              </a:pPr>
              <a:endParaRPr lang="en-US" sz="2398" kern="0" dirty="0" err="1">
                <a:solidFill>
                  <a:srgbClr val="4D4D4F"/>
                </a:solidFill>
                <a:latin typeface="Calibri"/>
                <a:cs typeface="Arial"/>
                <a:sym typeface="Arial"/>
              </a:endParaRPr>
            </a:p>
          </p:txBody>
        </p:sp>
        <p:pic>
          <p:nvPicPr>
            <p:cNvPr id="46" name="Picture 45" descr="A picture containing comb&#10;&#10;Description automatically generated">
              <a:extLst>
                <a:ext uri="{FF2B5EF4-FFF2-40B4-BE49-F238E27FC236}">
                  <a16:creationId xmlns="" xmlns:a16="http://schemas.microsoft.com/office/drawing/2014/main" id="{A5C10079-F1CB-4950-9DBE-3924237F69B5}"/>
                </a:ext>
              </a:extLst>
            </p:cNvPr>
            <p:cNvPicPr>
              <a:picLocks noChangeAspect="1"/>
            </p:cNvPicPr>
            <p:nvPr/>
          </p:nvPicPr>
          <p:blipFill rotWithShape="1">
            <a:blip r:embed="rId5" cstate="screen">
              <a:alphaModFix amt="70000"/>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8942085" y="-40043"/>
              <a:ext cx="2926443" cy="773432"/>
            </a:xfrm>
            <a:prstGeom prst="rect">
              <a:avLst/>
            </a:prstGeom>
            <a:ln>
              <a:noFill/>
            </a:ln>
          </p:spPr>
        </p:pic>
      </p:grpSp>
      <p:sp>
        <p:nvSpPr>
          <p:cNvPr id="47" name="Rectangle 46">
            <a:extLst>
              <a:ext uri="{FF2B5EF4-FFF2-40B4-BE49-F238E27FC236}">
                <a16:creationId xmlns="" xmlns:a16="http://schemas.microsoft.com/office/drawing/2014/main" id="{90E44910-3229-4590-92AD-F6C691AD3266}"/>
              </a:ext>
            </a:extLst>
          </p:cNvPr>
          <p:cNvSpPr/>
          <p:nvPr/>
        </p:nvSpPr>
        <p:spPr>
          <a:xfrm flipH="1">
            <a:off x="870499" y="3163154"/>
            <a:ext cx="2930670" cy="322997"/>
          </a:xfrm>
          <a:prstGeom prst="rect">
            <a:avLst/>
          </a:prstGeom>
        </p:spPr>
        <p:txBody>
          <a:bodyPr wrap="square">
            <a:spAutoFit/>
          </a:bodyPr>
          <a:lstStyle/>
          <a:p>
            <a:pPr defTabSz="914126">
              <a:lnSpc>
                <a:spcPts val="1798"/>
              </a:lnSpc>
              <a:spcBef>
                <a:spcPts val="0"/>
              </a:spcBef>
              <a:buClr>
                <a:srgbClr val="FF0000"/>
              </a:buClr>
              <a:buFont typeface="Arial"/>
              <a:buNone/>
              <a:defRPr/>
            </a:pPr>
            <a:r>
              <a:rPr lang="en-US" sz="1600" kern="0" dirty="0">
                <a:solidFill>
                  <a:srgbClr val="4D4D4F">
                    <a:lumMod val="50000"/>
                  </a:srgbClr>
                </a:solidFill>
                <a:latin typeface="Calibri"/>
                <a:cs typeface="Segoe UI" panose="020B0502040204020203" pitchFamily="34" charset="0"/>
                <a:sym typeface="Arial"/>
              </a:rPr>
              <a:t>Block ransomware</a:t>
            </a:r>
          </a:p>
        </p:txBody>
      </p:sp>
      <p:sp>
        <p:nvSpPr>
          <p:cNvPr id="56" name="TextBox 55">
            <a:extLst>
              <a:ext uri="{FF2B5EF4-FFF2-40B4-BE49-F238E27FC236}">
                <a16:creationId xmlns="" xmlns:a16="http://schemas.microsoft.com/office/drawing/2014/main" id="{BC60E6DC-803C-487E-A14B-D49888EEFAA0}"/>
              </a:ext>
            </a:extLst>
          </p:cNvPr>
          <p:cNvSpPr txBox="1"/>
          <p:nvPr/>
        </p:nvSpPr>
        <p:spPr bwMode="auto">
          <a:xfrm>
            <a:off x="528760" y="3059993"/>
            <a:ext cx="509013" cy="522924"/>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4126">
              <a:spcBef>
                <a:spcPts val="0"/>
              </a:spcBef>
              <a:buClr>
                <a:srgbClr val="FF0000"/>
              </a:buClr>
              <a:buFont typeface="Arial"/>
              <a:buNone/>
              <a:defRPr/>
            </a:pPr>
            <a:r>
              <a:rPr lang="en-US" sz="2798" b="1" kern="0" dirty="0">
                <a:solidFill>
                  <a:srgbClr val="D51067"/>
                </a:solidFill>
                <a:latin typeface="Calibri"/>
                <a:cs typeface="Segoe UI" panose="020B0502040204020203" pitchFamily="34" charset="0"/>
                <a:sym typeface="Arial"/>
              </a:rPr>
              <a:t>3</a:t>
            </a:r>
          </a:p>
        </p:txBody>
      </p:sp>
      <p:sp>
        <p:nvSpPr>
          <p:cNvPr id="57" name="Rectangle 56">
            <a:extLst>
              <a:ext uri="{FF2B5EF4-FFF2-40B4-BE49-F238E27FC236}">
                <a16:creationId xmlns="" xmlns:a16="http://schemas.microsoft.com/office/drawing/2014/main" id="{716FA5C3-98EA-4132-A4A6-9CB041C52808}"/>
              </a:ext>
            </a:extLst>
          </p:cNvPr>
          <p:cNvSpPr/>
          <p:nvPr/>
        </p:nvSpPr>
        <p:spPr>
          <a:xfrm flipH="1">
            <a:off x="856224" y="2199615"/>
            <a:ext cx="3239014" cy="322997"/>
          </a:xfrm>
          <a:prstGeom prst="rect">
            <a:avLst/>
          </a:prstGeom>
        </p:spPr>
        <p:txBody>
          <a:bodyPr wrap="square">
            <a:spAutoFit/>
          </a:bodyPr>
          <a:lstStyle/>
          <a:p>
            <a:pPr marL="0" lvl="1" defTabSz="914126">
              <a:lnSpc>
                <a:spcPts val="1798"/>
              </a:lnSpc>
              <a:spcBef>
                <a:spcPts val="0"/>
              </a:spcBef>
              <a:buClr>
                <a:srgbClr val="FF0000"/>
              </a:buClr>
              <a:buFont typeface="Arial"/>
              <a:buNone/>
              <a:defRPr/>
            </a:pPr>
            <a:r>
              <a:rPr lang="en-US" sz="1600" kern="0" dirty="0">
                <a:solidFill>
                  <a:srgbClr val="4D4D4F">
                    <a:lumMod val="50000"/>
                  </a:srgbClr>
                </a:solidFill>
                <a:latin typeface="Calibri"/>
                <a:cs typeface="Segoe UI" panose="020B0502040204020203" pitchFamily="34" charset="0"/>
                <a:sym typeface="Arial"/>
              </a:rPr>
              <a:t>Reduce the attack surface </a:t>
            </a:r>
          </a:p>
        </p:txBody>
      </p:sp>
      <p:sp>
        <p:nvSpPr>
          <p:cNvPr id="58" name="Rectangle 57">
            <a:extLst>
              <a:ext uri="{FF2B5EF4-FFF2-40B4-BE49-F238E27FC236}">
                <a16:creationId xmlns="" xmlns:a16="http://schemas.microsoft.com/office/drawing/2014/main" id="{1794DBBD-B29B-4C40-BBF7-EF1AE0A7AE8F}"/>
              </a:ext>
            </a:extLst>
          </p:cNvPr>
          <p:cNvSpPr/>
          <p:nvPr/>
        </p:nvSpPr>
        <p:spPr>
          <a:xfrm flipH="1">
            <a:off x="880989" y="2646282"/>
            <a:ext cx="3241692" cy="322997"/>
          </a:xfrm>
          <a:prstGeom prst="rect">
            <a:avLst/>
          </a:prstGeom>
        </p:spPr>
        <p:txBody>
          <a:bodyPr wrap="square">
            <a:spAutoFit/>
          </a:bodyPr>
          <a:lstStyle/>
          <a:p>
            <a:pPr marL="0" lvl="1" defTabSz="914126">
              <a:lnSpc>
                <a:spcPts val="1798"/>
              </a:lnSpc>
              <a:spcBef>
                <a:spcPts val="0"/>
              </a:spcBef>
              <a:buClr>
                <a:srgbClr val="FF0000"/>
              </a:buClr>
              <a:buFont typeface="Arial"/>
              <a:buNone/>
              <a:defRPr/>
            </a:pPr>
            <a:r>
              <a:rPr lang="en-US" sz="1600" kern="0" dirty="0">
                <a:solidFill>
                  <a:srgbClr val="4D4D4F">
                    <a:lumMod val="50000"/>
                  </a:srgbClr>
                </a:solidFill>
                <a:latin typeface="Calibri"/>
                <a:cs typeface="Segoe UI" panose="020B0502040204020203" pitchFamily="34" charset="0"/>
                <a:sym typeface="Arial"/>
              </a:rPr>
              <a:t>Prevent zero-days</a:t>
            </a:r>
          </a:p>
        </p:txBody>
      </p:sp>
      <p:sp>
        <p:nvSpPr>
          <p:cNvPr id="59" name="TextBox 58">
            <a:extLst>
              <a:ext uri="{FF2B5EF4-FFF2-40B4-BE49-F238E27FC236}">
                <a16:creationId xmlns="" xmlns:a16="http://schemas.microsoft.com/office/drawing/2014/main" id="{C9E6473C-4082-4A1C-B0BE-69305CF3969E}"/>
              </a:ext>
            </a:extLst>
          </p:cNvPr>
          <p:cNvSpPr txBox="1"/>
          <p:nvPr/>
        </p:nvSpPr>
        <p:spPr bwMode="auto">
          <a:xfrm>
            <a:off x="537353" y="2591610"/>
            <a:ext cx="507648" cy="522924"/>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4126">
              <a:spcBef>
                <a:spcPts val="0"/>
              </a:spcBef>
              <a:buClr>
                <a:srgbClr val="FF0000"/>
              </a:buClr>
              <a:buFont typeface="Arial"/>
              <a:buNone/>
              <a:defRPr/>
            </a:pPr>
            <a:r>
              <a:rPr lang="en-US" sz="2798" b="1" kern="0" dirty="0">
                <a:solidFill>
                  <a:srgbClr val="D51067"/>
                </a:solidFill>
                <a:latin typeface="Calibri"/>
                <a:cs typeface="Segoe UI" panose="020B0502040204020203" pitchFamily="34" charset="0"/>
                <a:sym typeface="Arial"/>
              </a:rPr>
              <a:t>2</a:t>
            </a:r>
          </a:p>
        </p:txBody>
      </p:sp>
      <p:sp>
        <p:nvSpPr>
          <p:cNvPr id="60" name="TextBox 59">
            <a:extLst>
              <a:ext uri="{FF2B5EF4-FFF2-40B4-BE49-F238E27FC236}">
                <a16:creationId xmlns="" xmlns:a16="http://schemas.microsoft.com/office/drawing/2014/main" id="{86FCE4B9-8991-4AA9-9EB3-EDDA4ECE083B}"/>
              </a:ext>
            </a:extLst>
          </p:cNvPr>
          <p:cNvSpPr txBox="1"/>
          <p:nvPr/>
        </p:nvSpPr>
        <p:spPr bwMode="auto">
          <a:xfrm>
            <a:off x="467744" y="1682367"/>
            <a:ext cx="3433916" cy="399981"/>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defTabSz="914126">
              <a:spcBef>
                <a:spcPts val="0"/>
              </a:spcBef>
              <a:buClr>
                <a:srgbClr val="FF0000"/>
              </a:buClr>
              <a:buFont typeface="Arial"/>
              <a:buNone/>
              <a:defRPr/>
            </a:pPr>
            <a:r>
              <a:rPr lang="en-US" sz="1999" b="1" kern="0" dirty="0">
                <a:solidFill>
                  <a:srgbClr val="4D4D4F">
                    <a:lumMod val="50000"/>
                  </a:srgbClr>
                </a:solidFill>
                <a:latin typeface="Calibri"/>
                <a:cs typeface="Segoe UI" panose="020B0502040204020203" pitchFamily="34" charset="0"/>
                <a:sym typeface="Arial"/>
              </a:rPr>
              <a:t>Endpoint Security </a:t>
            </a:r>
          </a:p>
        </p:txBody>
      </p:sp>
      <p:sp>
        <p:nvSpPr>
          <p:cNvPr id="61" name="TextBox 60">
            <a:extLst>
              <a:ext uri="{FF2B5EF4-FFF2-40B4-BE49-F238E27FC236}">
                <a16:creationId xmlns="" xmlns:a16="http://schemas.microsoft.com/office/drawing/2014/main" id="{B7F725B0-57C8-43B1-8B06-6B6C7C8B7C99}"/>
              </a:ext>
            </a:extLst>
          </p:cNvPr>
          <p:cNvSpPr txBox="1"/>
          <p:nvPr/>
        </p:nvSpPr>
        <p:spPr bwMode="auto">
          <a:xfrm>
            <a:off x="515855" y="2109912"/>
            <a:ext cx="507647" cy="522924"/>
          </a:xfrm>
          <a:prstGeom prst="rect">
            <a:avLst/>
          </a:prstGeom>
          <a:noFill/>
          <a:ln>
            <a:noFill/>
          </a:ln>
          <a:effectLst/>
        </p:spPr>
        <p:txBody>
          <a:bodyPr vert="horz" wrap="square" lIns="91368" tIns="45684" rIns="91368" bIns="45684" numCol="1" rtlCol="0" anchor="ctr" anchorCtr="0" compatLnSpc="1">
            <a:prstTxWarp prst="textNoShape">
              <a:avLst/>
            </a:prstTxWarp>
            <a:spAutoFit/>
          </a:bodyPr>
          <a:lstStyle/>
          <a:p>
            <a:pPr defTabSz="914126">
              <a:spcBef>
                <a:spcPts val="0"/>
              </a:spcBef>
              <a:buClr>
                <a:srgbClr val="FF0000"/>
              </a:buClr>
              <a:buFont typeface="Arial"/>
              <a:buNone/>
              <a:defRPr/>
            </a:pPr>
            <a:r>
              <a:rPr lang="en-US" sz="2798" b="1" kern="0" dirty="0">
                <a:solidFill>
                  <a:srgbClr val="D51067"/>
                </a:solidFill>
                <a:latin typeface="Calibri"/>
                <a:cs typeface="Segoe UI" panose="020B0502040204020203" pitchFamily="34" charset="0"/>
                <a:sym typeface="Arial"/>
              </a:rPr>
              <a:t>1</a:t>
            </a:r>
          </a:p>
        </p:txBody>
      </p:sp>
      <p:sp>
        <p:nvSpPr>
          <p:cNvPr id="18" name="Rectangle 17">
            <a:extLst>
              <a:ext uri="{FF2B5EF4-FFF2-40B4-BE49-F238E27FC236}">
                <a16:creationId xmlns="" xmlns:a16="http://schemas.microsoft.com/office/drawing/2014/main" id="{94FAA090-B1E8-4AFA-9A3C-EE21A42A184D}"/>
              </a:ext>
            </a:extLst>
          </p:cNvPr>
          <p:cNvSpPr/>
          <p:nvPr/>
        </p:nvSpPr>
        <p:spPr bwMode="auto">
          <a:xfrm>
            <a:off x="3840743" y="1340829"/>
            <a:ext cx="3121097" cy="1980626"/>
          </a:xfrm>
          <a:prstGeom prst="rect">
            <a:avLst/>
          </a:prstGeom>
          <a:solidFill>
            <a:srgbClr val="181D29"/>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fontAlgn="auto">
              <a:lnSpc>
                <a:spcPct val="80000"/>
              </a:lnSpc>
              <a:spcBef>
                <a:spcPts val="1200"/>
              </a:spcBef>
              <a:spcAft>
                <a:spcPts val="0"/>
              </a:spcAft>
              <a:buClr>
                <a:srgbClr val="000000"/>
              </a:buClr>
              <a:buSzPct val="115000"/>
              <a:buFont typeface="Arial"/>
              <a:buNone/>
              <a:defRPr/>
            </a:pPr>
            <a:endParaRPr lang="en-US" sz="2398" kern="0" dirty="0" err="1">
              <a:solidFill>
                <a:srgbClr val="000000"/>
              </a:solidFill>
              <a:latin typeface="Calibri"/>
              <a:cs typeface="Arial"/>
              <a:sym typeface="Arial"/>
            </a:endParaRPr>
          </a:p>
        </p:txBody>
      </p:sp>
      <p:pic>
        <p:nvPicPr>
          <p:cNvPr id="41" name="Google Shape;2049;p17"/>
          <p:cNvPicPr preferRelativeResize="0"/>
          <p:nvPr/>
        </p:nvPicPr>
        <p:blipFill rotWithShape="1">
          <a:blip r:embed="rId6">
            <a:alphaModFix/>
            <a:extLst>
              <a:ext uri="{28A0092B-C50C-407E-A947-70E740481C1C}">
                <a14:useLocalDpi xmlns:a14="http://schemas.microsoft.com/office/drawing/2010/main" val="0"/>
              </a:ext>
            </a:extLst>
          </a:blip>
          <a:srcRect/>
          <a:stretch/>
        </p:blipFill>
        <p:spPr>
          <a:xfrm>
            <a:off x="4089669" y="1438556"/>
            <a:ext cx="2664389" cy="1802361"/>
          </a:xfrm>
          <a:prstGeom prst="rect">
            <a:avLst/>
          </a:prstGeom>
          <a:noFill/>
          <a:ln>
            <a:noFill/>
          </a:ln>
        </p:spPr>
      </p:pic>
      <p:grpSp>
        <p:nvGrpSpPr>
          <p:cNvPr id="63" name="Group 62">
            <a:extLst>
              <a:ext uri="{FF2B5EF4-FFF2-40B4-BE49-F238E27FC236}">
                <a16:creationId xmlns="" xmlns:a16="http://schemas.microsoft.com/office/drawing/2014/main" id="{B5381DDB-D13B-4948-B4FA-636D63E94402}"/>
              </a:ext>
            </a:extLst>
          </p:cNvPr>
          <p:cNvGrpSpPr/>
          <p:nvPr/>
        </p:nvGrpSpPr>
        <p:grpSpPr>
          <a:xfrm>
            <a:off x="8708523" y="3282029"/>
            <a:ext cx="432937" cy="348937"/>
            <a:chOff x="102892" y="3710280"/>
            <a:chExt cx="466892" cy="466892"/>
          </a:xfrm>
          <a:solidFill>
            <a:schemeClr val="bg1"/>
          </a:solidFill>
        </p:grpSpPr>
        <p:sp>
          <p:nvSpPr>
            <p:cNvPr id="64" name="Freeform: Shape 63">
              <a:extLst>
                <a:ext uri="{FF2B5EF4-FFF2-40B4-BE49-F238E27FC236}">
                  <a16:creationId xmlns="" xmlns:a16="http://schemas.microsoft.com/office/drawing/2014/main" id="{E104BDBD-311E-4C30-8EA4-923851C99E18}"/>
                </a:ext>
              </a:extLst>
            </p:cNvPr>
            <p:cNvSpPr/>
            <p:nvPr/>
          </p:nvSpPr>
          <p:spPr>
            <a:xfrm>
              <a:off x="435985" y="3710280"/>
              <a:ext cx="133799" cy="133799"/>
            </a:xfrm>
            <a:custGeom>
              <a:avLst/>
              <a:gdLst>
                <a:gd name="connsiteX0" fmla="*/ 133799 w 133799"/>
                <a:gd name="connsiteY0" fmla="*/ 133800 h 133799"/>
                <a:gd name="connsiteX1" fmla="*/ 105682 w 133799"/>
                <a:gd name="connsiteY1" fmla="*/ 133800 h 133799"/>
                <a:gd name="connsiteX2" fmla="*/ 105682 w 133799"/>
                <a:gd name="connsiteY2" fmla="*/ 28118 h 133799"/>
                <a:gd name="connsiteX3" fmla="*/ 0 w 133799"/>
                <a:gd name="connsiteY3" fmla="*/ 28118 h 133799"/>
                <a:gd name="connsiteX4" fmla="*/ 0 w 133799"/>
                <a:gd name="connsiteY4" fmla="*/ 0 h 133799"/>
                <a:gd name="connsiteX5" fmla="*/ 133799 w 133799"/>
                <a:gd name="connsiteY5" fmla="*/ 0 h 133799"/>
                <a:gd name="connsiteX6" fmla="*/ 133799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133799" y="133800"/>
                  </a:moveTo>
                  <a:lnTo>
                    <a:pt x="105682" y="133800"/>
                  </a:lnTo>
                  <a:lnTo>
                    <a:pt x="105682" y="28118"/>
                  </a:lnTo>
                  <a:lnTo>
                    <a:pt x="0" y="28118"/>
                  </a:lnTo>
                  <a:lnTo>
                    <a:pt x="0" y="0"/>
                  </a:lnTo>
                  <a:lnTo>
                    <a:pt x="133799" y="0"/>
                  </a:lnTo>
                  <a:lnTo>
                    <a:pt x="133799" y="133800"/>
                  </a:lnTo>
                  <a:close/>
                </a:path>
              </a:pathLst>
            </a:custGeom>
            <a:grpFill/>
            <a:ln w="6858" cap="flat">
              <a:noFill/>
              <a:prstDash val="solid"/>
              <a:miter/>
            </a:ln>
          </p:spPr>
          <p:txBody>
            <a:bodyPr rtlCol="0" anchor="ctr"/>
            <a:lstStyle/>
            <a:p>
              <a:pPr defTabSz="913852">
                <a:buClr>
                  <a:srgbClr val="FF0000"/>
                </a:buClr>
                <a:buFont typeface="Arial"/>
                <a:buNone/>
                <a:defRPr/>
              </a:pPr>
              <a:endParaRPr lang="en-US" sz="3998">
                <a:solidFill>
                  <a:srgbClr val="4D4D4F"/>
                </a:solidFill>
                <a:cs typeface="Arial"/>
                <a:sym typeface="Arial"/>
              </a:endParaRPr>
            </a:p>
          </p:txBody>
        </p:sp>
        <p:sp>
          <p:nvSpPr>
            <p:cNvPr id="65" name="Freeform: Shape 64">
              <a:extLst>
                <a:ext uri="{FF2B5EF4-FFF2-40B4-BE49-F238E27FC236}">
                  <a16:creationId xmlns="" xmlns:a16="http://schemas.microsoft.com/office/drawing/2014/main" id="{BB215EBC-974D-4475-9C1A-A57DE2AE7E1D}"/>
                </a:ext>
              </a:extLst>
            </p:cNvPr>
            <p:cNvSpPr/>
            <p:nvPr/>
          </p:nvSpPr>
          <p:spPr>
            <a:xfrm>
              <a:off x="435985" y="4043304"/>
              <a:ext cx="133799" cy="133868"/>
            </a:xfrm>
            <a:custGeom>
              <a:avLst/>
              <a:gdLst>
                <a:gd name="connsiteX0" fmla="*/ 133799 w 133799"/>
                <a:gd name="connsiteY0" fmla="*/ 133868 h 133868"/>
                <a:gd name="connsiteX1" fmla="*/ 0 w 133799"/>
                <a:gd name="connsiteY1" fmla="*/ 133868 h 133868"/>
                <a:gd name="connsiteX2" fmla="*/ 0 w 133799"/>
                <a:gd name="connsiteY2" fmla="*/ 105682 h 133868"/>
                <a:gd name="connsiteX3" fmla="*/ 105682 w 133799"/>
                <a:gd name="connsiteY3" fmla="*/ 105682 h 133868"/>
                <a:gd name="connsiteX4" fmla="*/ 105682 w 133799"/>
                <a:gd name="connsiteY4" fmla="*/ 0 h 133868"/>
                <a:gd name="connsiteX5" fmla="*/ 133799 w 133799"/>
                <a:gd name="connsiteY5" fmla="*/ 0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105682"/>
                  </a:lnTo>
                  <a:lnTo>
                    <a:pt x="105682" y="105682"/>
                  </a:lnTo>
                  <a:lnTo>
                    <a:pt x="105682" y="0"/>
                  </a:lnTo>
                  <a:lnTo>
                    <a:pt x="133799" y="0"/>
                  </a:lnTo>
                  <a:lnTo>
                    <a:pt x="133799" y="133868"/>
                  </a:lnTo>
                  <a:close/>
                </a:path>
              </a:pathLst>
            </a:custGeom>
            <a:grpFill/>
            <a:ln w="6858" cap="flat">
              <a:noFill/>
              <a:prstDash val="solid"/>
              <a:miter/>
            </a:ln>
          </p:spPr>
          <p:txBody>
            <a:bodyPr rtlCol="0" anchor="ctr"/>
            <a:lstStyle/>
            <a:p>
              <a:pPr defTabSz="913852">
                <a:buClr>
                  <a:srgbClr val="FF0000"/>
                </a:buClr>
                <a:buFont typeface="Arial"/>
                <a:buNone/>
                <a:defRPr/>
              </a:pPr>
              <a:endParaRPr lang="en-US" sz="3998">
                <a:solidFill>
                  <a:srgbClr val="4D4D4F"/>
                </a:solidFill>
                <a:cs typeface="Arial"/>
                <a:sym typeface="Arial"/>
              </a:endParaRPr>
            </a:p>
          </p:txBody>
        </p:sp>
        <p:sp>
          <p:nvSpPr>
            <p:cNvPr id="66" name="Freeform: Shape 65">
              <a:extLst>
                <a:ext uri="{FF2B5EF4-FFF2-40B4-BE49-F238E27FC236}">
                  <a16:creationId xmlns="" xmlns:a16="http://schemas.microsoft.com/office/drawing/2014/main" id="{4D87B245-8DC8-4592-A4F7-7343882C5BAD}"/>
                </a:ext>
              </a:extLst>
            </p:cNvPr>
            <p:cNvSpPr/>
            <p:nvPr/>
          </p:nvSpPr>
          <p:spPr>
            <a:xfrm>
              <a:off x="102892" y="3710280"/>
              <a:ext cx="133799" cy="133799"/>
            </a:xfrm>
            <a:custGeom>
              <a:avLst/>
              <a:gdLst>
                <a:gd name="connsiteX0" fmla="*/ 28118 w 133799"/>
                <a:gd name="connsiteY0" fmla="*/ 133800 h 133799"/>
                <a:gd name="connsiteX1" fmla="*/ 0 w 133799"/>
                <a:gd name="connsiteY1" fmla="*/ 133800 h 133799"/>
                <a:gd name="connsiteX2" fmla="*/ 0 w 133799"/>
                <a:gd name="connsiteY2" fmla="*/ 0 h 133799"/>
                <a:gd name="connsiteX3" fmla="*/ 133799 w 133799"/>
                <a:gd name="connsiteY3" fmla="*/ 0 h 133799"/>
                <a:gd name="connsiteX4" fmla="*/ 133799 w 133799"/>
                <a:gd name="connsiteY4" fmla="*/ 28118 h 133799"/>
                <a:gd name="connsiteX5" fmla="*/ 28118 w 133799"/>
                <a:gd name="connsiteY5" fmla="*/ 28118 h 133799"/>
                <a:gd name="connsiteX6" fmla="*/ 28118 w 133799"/>
                <a:gd name="connsiteY6" fmla="*/ 133800 h 1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799">
                  <a:moveTo>
                    <a:pt x="28118" y="133800"/>
                  </a:moveTo>
                  <a:lnTo>
                    <a:pt x="0" y="133800"/>
                  </a:lnTo>
                  <a:lnTo>
                    <a:pt x="0" y="0"/>
                  </a:lnTo>
                  <a:lnTo>
                    <a:pt x="133799" y="0"/>
                  </a:lnTo>
                  <a:lnTo>
                    <a:pt x="133799" y="28118"/>
                  </a:lnTo>
                  <a:lnTo>
                    <a:pt x="28118" y="28118"/>
                  </a:lnTo>
                  <a:lnTo>
                    <a:pt x="28118" y="133800"/>
                  </a:lnTo>
                  <a:close/>
                </a:path>
              </a:pathLst>
            </a:custGeom>
            <a:grpFill/>
            <a:ln w="6858" cap="flat">
              <a:noFill/>
              <a:prstDash val="solid"/>
              <a:miter/>
            </a:ln>
          </p:spPr>
          <p:txBody>
            <a:bodyPr rtlCol="0" anchor="ctr"/>
            <a:lstStyle/>
            <a:p>
              <a:pPr defTabSz="913852">
                <a:buClr>
                  <a:srgbClr val="FF0000"/>
                </a:buClr>
                <a:buFont typeface="Arial"/>
                <a:buNone/>
                <a:defRPr/>
              </a:pPr>
              <a:endParaRPr lang="en-US" sz="3998">
                <a:solidFill>
                  <a:srgbClr val="4D4D4F"/>
                </a:solidFill>
                <a:cs typeface="Arial"/>
                <a:sym typeface="Arial"/>
              </a:endParaRPr>
            </a:p>
          </p:txBody>
        </p:sp>
        <p:sp>
          <p:nvSpPr>
            <p:cNvPr id="67" name="Freeform: Shape 66">
              <a:extLst>
                <a:ext uri="{FF2B5EF4-FFF2-40B4-BE49-F238E27FC236}">
                  <a16:creationId xmlns="" xmlns:a16="http://schemas.microsoft.com/office/drawing/2014/main" id="{05EA05CF-B813-4B93-ACC3-C3E4E8F64340}"/>
                </a:ext>
              </a:extLst>
            </p:cNvPr>
            <p:cNvSpPr/>
            <p:nvPr/>
          </p:nvSpPr>
          <p:spPr>
            <a:xfrm>
              <a:off x="102892" y="4043304"/>
              <a:ext cx="133799" cy="133868"/>
            </a:xfrm>
            <a:custGeom>
              <a:avLst/>
              <a:gdLst>
                <a:gd name="connsiteX0" fmla="*/ 133799 w 133799"/>
                <a:gd name="connsiteY0" fmla="*/ 133868 h 133868"/>
                <a:gd name="connsiteX1" fmla="*/ 0 w 133799"/>
                <a:gd name="connsiteY1" fmla="*/ 133868 h 133868"/>
                <a:gd name="connsiteX2" fmla="*/ 0 w 133799"/>
                <a:gd name="connsiteY2" fmla="*/ 0 h 133868"/>
                <a:gd name="connsiteX3" fmla="*/ 28118 w 133799"/>
                <a:gd name="connsiteY3" fmla="*/ 0 h 133868"/>
                <a:gd name="connsiteX4" fmla="*/ 28118 w 133799"/>
                <a:gd name="connsiteY4" fmla="*/ 105682 h 133868"/>
                <a:gd name="connsiteX5" fmla="*/ 133799 w 133799"/>
                <a:gd name="connsiteY5" fmla="*/ 105682 h 133868"/>
                <a:gd name="connsiteX6" fmla="*/ 133799 w 133799"/>
                <a:gd name="connsiteY6" fmla="*/ 133868 h 1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99" h="133868">
                  <a:moveTo>
                    <a:pt x="133799" y="133868"/>
                  </a:moveTo>
                  <a:lnTo>
                    <a:pt x="0" y="133868"/>
                  </a:lnTo>
                  <a:lnTo>
                    <a:pt x="0" y="0"/>
                  </a:lnTo>
                  <a:lnTo>
                    <a:pt x="28118" y="0"/>
                  </a:lnTo>
                  <a:lnTo>
                    <a:pt x="28118" y="105682"/>
                  </a:lnTo>
                  <a:lnTo>
                    <a:pt x="133799" y="105682"/>
                  </a:lnTo>
                  <a:lnTo>
                    <a:pt x="133799" y="133868"/>
                  </a:lnTo>
                  <a:close/>
                </a:path>
              </a:pathLst>
            </a:custGeom>
            <a:grpFill/>
            <a:ln w="6858" cap="flat">
              <a:noFill/>
              <a:prstDash val="solid"/>
              <a:miter/>
            </a:ln>
          </p:spPr>
          <p:txBody>
            <a:bodyPr rtlCol="0" anchor="ctr"/>
            <a:lstStyle/>
            <a:p>
              <a:pPr defTabSz="913852">
                <a:buClr>
                  <a:srgbClr val="FF0000"/>
                </a:buClr>
                <a:buFont typeface="Arial"/>
                <a:buNone/>
                <a:defRPr/>
              </a:pPr>
              <a:endParaRPr lang="en-US" sz="3998">
                <a:solidFill>
                  <a:srgbClr val="4D4D4F"/>
                </a:solidFill>
                <a:cs typeface="Arial"/>
                <a:sym typeface="Arial"/>
              </a:endParaRPr>
            </a:p>
          </p:txBody>
        </p:sp>
      </p:grpSp>
      <p:sp>
        <p:nvSpPr>
          <p:cNvPr id="39" name="Google Shape;828;p12"/>
          <p:cNvSpPr txBox="1"/>
          <p:nvPr/>
        </p:nvSpPr>
        <p:spPr>
          <a:xfrm>
            <a:off x="502167" y="619113"/>
            <a:ext cx="7799009" cy="461504"/>
          </a:xfrm>
          <a:prstGeom prst="rect">
            <a:avLst/>
          </a:prstGeom>
          <a:noFill/>
          <a:ln>
            <a:noFill/>
          </a:ln>
        </p:spPr>
        <p:txBody>
          <a:bodyPr spcFirstLastPara="1" wrap="square" lIns="91401" tIns="45688" rIns="91401" bIns="45688" anchor="t" anchorCtr="0">
            <a:spAutoFit/>
          </a:bodyPr>
          <a:lstStyle/>
          <a:p>
            <a:pPr defTabSz="914126">
              <a:spcBef>
                <a:spcPts val="0"/>
              </a:spcBef>
              <a:buClr>
                <a:srgbClr val="FF0000"/>
              </a:buClr>
              <a:buFont typeface="Arial"/>
              <a:buNone/>
              <a:defRPr/>
            </a:pPr>
            <a:r>
              <a:rPr lang="en-US" sz="2399" b="1" dirty="0">
                <a:solidFill>
                  <a:srgbClr val="4D4D4F"/>
                </a:solidFill>
                <a:latin typeface="Calibri"/>
                <a:cs typeface="Segoe UI" panose="020B0502040204020203" pitchFamily="34" charset="0"/>
                <a:sym typeface="Arial"/>
              </a:rPr>
              <a:t>PROTECT USER DEVICES</a:t>
            </a:r>
          </a:p>
        </p:txBody>
      </p:sp>
      <p:cxnSp>
        <p:nvCxnSpPr>
          <p:cNvPr id="50" name="C">
            <a:extLst>
              <a:ext uri="{FF2B5EF4-FFF2-40B4-BE49-F238E27FC236}">
                <a16:creationId xmlns="" xmlns:a16="http://schemas.microsoft.com/office/drawing/2014/main" id="{45658897-DCE4-491E-9A35-8D43CA48319C}"/>
              </a:ext>
            </a:extLst>
          </p:cNvPr>
          <p:cNvCxnSpPr>
            <a:cxnSpLocks/>
          </p:cNvCxnSpPr>
          <p:nvPr/>
        </p:nvCxnSpPr>
        <p:spPr bwMode="auto">
          <a:xfrm>
            <a:off x="7924550" y="3793635"/>
            <a:ext cx="3269788" cy="1036734"/>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3" name="Group 52">
            <a:extLst>
              <a:ext uri="{FF2B5EF4-FFF2-40B4-BE49-F238E27FC236}">
                <a16:creationId xmlns="" xmlns:a16="http://schemas.microsoft.com/office/drawing/2014/main" id="{A7749A4A-62ED-4083-BC89-931531D48BCD}"/>
              </a:ext>
            </a:extLst>
          </p:cNvPr>
          <p:cNvGrpSpPr/>
          <p:nvPr/>
        </p:nvGrpSpPr>
        <p:grpSpPr>
          <a:xfrm>
            <a:off x="11204843" y="4741844"/>
            <a:ext cx="759933" cy="619471"/>
            <a:chOff x="5604663" y="2320025"/>
            <a:chExt cx="2223881" cy="1812829"/>
          </a:xfrm>
        </p:grpSpPr>
        <p:sp>
          <p:nvSpPr>
            <p:cNvPr id="54" name="Freeform: Shape 25">
              <a:extLst>
                <a:ext uri="{FF2B5EF4-FFF2-40B4-BE49-F238E27FC236}">
                  <a16:creationId xmlns="" xmlns:a16="http://schemas.microsoft.com/office/drawing/2014/main" id="{81AE7230-3260-4C05-841C-8C8EBD3E3684}"/>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80000"/>
                </a:lnSpc>
                <a:spcBef>
                  <a:spcPts val="1200"/>
                </a:spcBef>
                <a:spcAft>
                  <a:spcPts val="0"/>
                </a:spcAft>
                <a:buClr>
                  <a:srgbClr val="FF0000"/>
                </a:buClr>
                <a:buSzPct val="115000"/>
                <a:buFont typeface="Arial"/>
                <a:buNone/>
                <a:defRPr/>
              </a:pPr>
              <a:endParaRPr lang="en-US" sz="2399" dirty="0" err="1">
                <a:solidFill>
                  <a:srgbClr val="4D4D4F"/>
                </a:solidFill>
                <a:latin typeface="Calibri"/>
                <a:cs typeface="Arial"/>
                <a:sym typeface="Arial"/>
              </a:endParaRPr>
            </a:p>
          </p:txBody>
        </p:sp>
        <p:sp>
          <p:nvSpPr>
            <p:cNvPr id="55" name="Freeform: Shape 26">
              <a:extLst>
                <a:ext uri="{FF2B5EF4-FFF2-40B4-BE49-F238E27FC236}">
                  <a16:creationId xmlns="" xmlns:a16="http://schemas.microsoft.com/office/drawing/2014/main" id="{64B605DB-D550-4162-8EF8-3B6CA93BABA4}"/>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80000"/>
                </a:lnSpc>
                <a:spcBef>
                  <a:spcPts val="1200"/>
                </a:spcBef>
                <a:spcAft>
                  <a:spcPts val="0"/>
                </a:spcAft>
                <a:buClr>
                  <a:srgbClr val="FF0000"/>
                </a:buClr>
                <a:buSzPct val="115000"/>
                <a:buFont typeface="Arial"/>
                <a:buNone/>
                <a:defRPr/>
              </a:pPr>
              <a:endParaRPr lang="en-US" sz="2399" dirty="0" err="1">
                <a:solidFill>
                  <a:srgbClr val="4D4D4F"/>
                </a:solidFill>
                <a:latin typeface="Calibri"/>
                <a:cs typeface="Arial"/>
                <a:sym typeface="Arial"/>
              </a:endParaRPr>
            </a:p>
          </p:txBody>
        </p:sp>
        <p:sp>
          <p:nvSpPr>
            <p:cNvPr id="68" name="Freeform: Shape 27">
              <a:extLst>
                <a:ext uri="{FF2B5EF4-FFF2-40B4-BE49-F238E27FC236}">
                  <a16:creationId xmlns="" xmlns:a16="http://schemas.microsoft.com/office/drawing/2014/main" id="{2A985256-5D4F-4A9A-B854-D362928AD33D}"/>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80000"/>
                </a:lnSpc>
                <a:spcBef>
                  <a:spcPts val="1200"/>
                </a:spcBef>
                <a:spcAft>
                  <a:spcPts val="0"/>
                </a:spcAft>
                <a:buClr>
                  <a:srgbClr val="FF0000"/>
                </a:buClr>
                <a:buSzPct val="115000"/>
                <a:buFont typeface="Arial"/>
                <a:buNone/>
                <a:defRPr/>
              </a:pPr>
              <a:endParaRPr lang="en-US" sz="2399" dirty="0" err="1">
                <a:solidFill>
                  <a:srgbClr val="4D4D4F"/>
                </a:solidFill>
                <a:latin typeface="Calibri"/>
                <a:cs typeface="Arial"/>
                <a:sym typeface="Arial"/>
              </a:endParaRPr>
            </a:p>
          </p:txBody>
        </p:sp>
        <p:sp>
          <p:nvSpPr>
            <p:cNvPr id="69" name="Freeform: Shape 28">
              <a:extLst>
                <a:ext uri="{FF2B5EF4-FFF2-40B4-BE49-F238E27FC236}">
                  <a16:creationId xmlns="" xmlns:a16="http://schemas.microsoft.com/office/drawing/2014/main" id="{636DA6C8-FBCB-41FC-B744-DF81EA5B1494}"/>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80000"/>
                </a:lnSpc>
                <a:spcBef>
                  <a:spcPts val="1200"/>
                </a:spcBef>
                <a:spcAft>
                  <a:spcPts val="0"/>
                </a:spcAft>
                <a:buClr>
                  <a:srgbClr val="FF0000"/>
                </a:buClr>
                <a:buSzPct val="115000"/>
                <a:buFont typeface="Arial"/>
                <a:buNone/>
                <a:defRPr/>
              </a:pPr>
              <a:endParaRPr lang="en-US" sz="2399" dirty="0" err="1">
                <a:solidFill>
                  <a:srgbClr val="4D4D4F"/>
                </a:solidFill>
                <a:latin typeface="Calibri"/>
                <a:cs typeface="Arial"/>
                <a:sym typeface="Arial"/>
              </a:endParaRPr>
            </a:p>
          </p:txBody>
        </p:sp>
      </p:grpSp>
      <p:cxnSp>
        <p:nvCxnSpPr>
          <p:cNvPr id="70" name="C">
            <a:extLst>
              <a:ext uri="{FF2B5EF4-FFF2-40B4-BE49-F238E27FC236}">
                <a16:creationId xmlns="" xmlns:a16="http://schemas.microsoft.com/office/drawing/2014/main" id="{45658897-DCE4-491E-9A35-8D43CA48319C}"/>
              </a:ext>
            </a:extLst>
          </p:cNvPr>
          <p:cNvCxnSpPr>
            <a:cxnSpLocks/>
          </p:cNvCxnSpPr>
          <p:nvPr/>
        </p:nvCxnSpPr>
        <p:spPr bwMode="auto">
          <a:xfrm flipV="1">
            <a:off x="8262706" y="3657588"/>
            <a:ext cx="507853" cy="351776"/>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Oval 71">
            <a:extLst>
              <a:ext uri="{FF2B5EF4-FFF2-40B4-BE49-F238E27FC236}">
                <a16:creationId xmlns="" xmlns:a16="http://schemas.microsoft.com/office/drawing/2014/main" id="{2DE53781-70B0-4036-9AE0-BF2B653BAB8F}"/>
              </a:ext>
            </a:extLst>
          </p:cNvPr>
          <p:cNvSpPr/>
          <p:nvPr/>
        </p:nvSpPr>
        <p:spPr bwMode="auto">
          <a:xfrm>
            <a:off x="7668072" y="3259351"/>
            <a:ext cx="828658" cy="828656"/>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fontAlgn="auto">
              <a:lnSpc>
                <a:spcPct val="80000"/>
              </a:lnSpc>
              <a:spcBef>
                <a:spcPts val="1200"/>
              </a:spcBef>
              <a:spcAft>
                <a:spcPts val="0"/>
              </a:spcAft>
              <a:buClr>
                <a:srgbClr val="000000"/>
              </a:buClr>
              <a:buSzPct val="115000"/>
              <a:buFont typeface="Arial"/>
              <a:buNone/>
              <a:defRPr/>
            </a:pPr>
            <a:endParaRPr lang="en-US" sz="2399" kern="0" dirty="0" err="1">
              <a:solidFill>
                <a:srgbClr val="000000"/>
              </a:solidFill>
              <a:latin typeface="Calibri"/>
              <a:cs typeface="Arial"/>
              <a:sym typeface="Arial"/>
            </a:endParaRPr>
          </a:p>
        </p:txBody>
      </p:sp>
      <p:pic>
        <p:nvPicPr>
          <p:cNvPr id="73" name="Graphic 20">
            <a:extLst>
              <a:ext uri="{FF2B5EF4-FFF2-40B4-BE49-F238E27FC236}">
                <a16:creationId xmlns="" xmlns:a16="http://schemas.microsoft.com/office/drawing/2014/main" id="{DDCBD189-5074-4E8F-AE60-3081000F9E85}"/>
              </a:ext>
            </a:extLst>
          </p:cNvPr>
          <p:cNvPicPr>
            <a:picLocks noChangeAspect="1"/>
          </p:cNvPicPr>
          <p:nvPr/>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842140" y="3451535"/>
            <a:ext cx="507688" cy="423073"/>
          </a:xfrm>
          <a:prstGeom prst="rect">
            <a:avLst/>
          </a:prstGeom>
        </p:spPr>
      </p:pic>
      <p:sp>
        <p:nvSpPr>
          <p:cNvPr id="75" name="Google Shape;11;p56"/>
          <p:cNvSpPr txBox="1"/>
          <p:nvPr/>
        </p:nvSpPr>
        <p:spPr>
          <a:xfrm>
            <a:off x="9896970" y="6555434"/>
            <a:ext cx="1839972" cy="269750"/>
          </a:xfrm>
          <a:prstGeom prst="rect">
            <a:avLst/>
          </a:prstGeom>
          <a:noFill/>
          <a:ln>
            <a:noFill/>
          </a:ln>
        </p:spPr>
        <p:txBody>
          <a:bodyPr spcFirstLastPara="1" wrap="square" lIns="121843" tIns="60909" rIns="121843" bIns="60909" anchor="ctr" anchorCtr="0">
            <a:noAutofit/>
          </a:bodyPr>
          <a:lstStyle/>
          <a:p>
            <a:pPr algn="r" defTabSz="914126" fontAlgn="auto">
              <a:spcBef>
                <a:spcPts val="0"/>
              </a:spcBef>
              <a:spcAft>
                <a:spcPts val="0"/>
              </a:spcAft>
              <a:buClr>
                <a:srgbClr val="4D4D4F"/>
              </a:buClr>
              <a:buSzPts val="1000"/>
              <a:buFont typeface="Arial"/>
              <a:buNone/>
              <a:defRPr/>
            </a:pPr>
            <a:fld id="{00000000-1234-1234-1234-123412341234}" type="slidenum">
              <a:rPr lang="en-US" sz="1000" kern="0">
                <a:solidFill>
                  <a:srgbClr val="4D4D4F"/>
                </a:solidFill>
                <a:latin typeface="Calibri"/>
                <a:ea typeface="Calibri"/>
                <a:cs typeface="Calibri"/>
                <a:sym typeface="Calibri"/>
              </a:rPr>
              <a:pPr algn="r" defTabSz="914126" fontAlgn="auto">
                <a:spcBef>
                  <a:spcPts val="0"/>
                </a:spcBef>
                <a:spcAft>
                  <a:spcPts val="0"/>
                </a:spcAft>
                <a:buClr>
                  <a:srgbClr val="4D4D4F"/>
                </a:buClr>
                <a:buSzPts val="1000"/>
                <a:buFont typeface="Arial"/>
                <a:buNone/>
                <a:defRPr/>
              </a:pPr>
              <a:t>20</a:t>
            </a:fld>
            <a:endParaRPr sz="1100" kern="0">
              <a:solidFill>
                <a:srgbClr val="4D4D4F"/>
              </a:solidFill>
              <a:latin typeface="Calibri"/>
              <a:ea typeface="Calibri"/>
              <a:cs typeface="Calibri"/>
              <a:sym typeface="Calibri"/>
            </a:endParaRPr>
          </a:p>
        </p:txBody>
      </p:sp>
      <p:sp>
        <p:nvSpPr>
          <p:cNvPr id="76" name="Google Shape;12;p56"/>
          <p:cNvSpPr txBox="1"/>
          <p:nvPr/>
        </p:nvSpPr>
        <p:spPr>
          <a:xfrm>
            <a:off x="9079724" y="6541293"/>
            <a:ext cx="2744084" cy="304142"/>
          </a:xfrm>
          <a:prstGeom prst="rect">
            <a:avLst/>
          </a:prstGeom>
          <a:noFill/>
          <a:ln>
            <a:noFill/>
          </a:ln>
        </p:spPr>
        <p:txBody>
          <a:bodyPr spcFirstLastPara="1" wrap="square" lIns="121843" tIns="60909" rIns="121843" bIns="60909" anchor="ctr" anchorCtr="0">
            <a:noAutofit/>
          </a:bodyPr>
          <a:lstStyle/>
          <a:p>
            <a:pPr defTabSz="914126" fontAlgn="auto">
              <a:spcBef>
                <a:spcPts val="0"/>
              </a:spcBef>
              <a:spcAft>
                <a:spcPts val="0"/>
              </a:spcAft>
              <a:buClr>
                <a:srgbClr val="B6B6B8"/>
              </a:buClr>
              <a:buSzPts val="900"/>
              <a:buFont typeface="Arial"/>
              <a:buNone/>
              <a:defRPr/>
            </a:pPr>
            <a:r>
              <a:rPr lang="en-US" sz="900" kern="0" dirty="0">
                <a:solidFill>
                  <a:srgbClr val="B6B6B8"/>
                </a:solidFill>
                <a:latin typeface="Calibri"/>
                <a:ea typeface="Calibri"/>
                <a:cs typeface="Calibri"/>
                <a:sym typeface="Calibri"/>
              </a:rPr>
              <a:t>©2021 Check Point Software Technologies Ltd. </a:t>
            </a:r>
            <a:endParaRPr sz="1400" kern="0" dirty="0">
              <a:solidFill>
                <a:srgbClr val="000000"/>
              </a:solidFill>
              <a:latin typeface="Arial"/>
              <a:cs typeface="Arial"/>
              <a:sym typeface="Arial"/>
            </a:endParaRPr>
          </a:p>
        </p:txBody>
      </p:sp>
      <p:cxnSp>
        <p:nvCxnSpPr>
          <p:cNvPr id="77" name="Google Shape;14;p56"/>
          <p:cNvCxnSpPr/>
          <p:nvPr/>
        </p:nvCxnSpPr>
        <p:spPr>
          <a:xfrm>
            <a:off x="1588" y="6504956"/>
            <a:ext cx="12185651" cy="3836"/>
          </a:xfrm>
          <a:prstGeom prst="straightConnector1">
            <a:avLst/>
          </a:prstGeom>
          <a:solidFill>
            <a:schemeClr val="lt1"/>
          </a:solidFill>
          <a:ln w="9525" cap="flat" cmpd="sng">
            <a:solidFill>
              <a:srgbClr val="D8D8D8"/>
            </a:solidFill>
            <a:prstDash val="solid"/>
            <a:round/>
            <a:headEnd type="none" w="sm" len="sm"/>
            <a:tailEnd type="none" w="sm" len="sm"/>
          </a:ln>
        </p:spPr>
      </p:cxnSp>
      <p:grpSp>
        <p:nvGrpSpPr>
          <p:cNvPr id="52" name="Group 51"/>
          <p:cNvGrpSpPr/>
          <p:nvPr/>
        </p:nvGrpSpPr>
        <p:grpSpPr>
          <a:xfrm>
            <a:off x="577022" y="290071"/>
            <a:ext cx="4031828" cy="400110"/>
            <a:chOff x="577022" y="290071"/>
            <a:chExt cx="4031828" cy="400110"/>
          </a:xfrm>
        </p:grpSpPr>
        <p:pic>
          <p:nvPicPr>
            <p:cNvPr id="78" name="Graphic 22">
              <a:extLst>
                <a:ext uri="{FF2B5EF4-FFF2-40B4-BE49-F238E27FC236}">
                  <a16:creationId xmlns="" xmlns:a16="http://schemas.microsoft.com/office/drawing/2014/main" id="{0FFBCAAF-1659-45C7-8AFB-3D1B9FFBB463}"/>
                </a:ext>
              </a:extLst>
            </p:cNvPr>
            <p:cNvPicPr>
              <a:picLocks noChangeAspect="1"/>
            </p:cNvPicPr>
            <p:nvPr/>
          </p:nvPicPr>
          <p:blipFill>
            <a:blip r:embed="rId10" cstate="screen">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77022" y="338265"/>
              <a:ext cx="364467" cy="303722"/>
            </a:xfrm>
            <a:prstGeom prst="rect">
              <a:avLst/>
            </a:prstGeom>
          </p:spPr>
        </p:pic>
        <p:sp>
          <p:nvSpPr>
            <p:cNvPr id="79" name="Rectangle 78"/>
            <p:cNvSpPr/>
            <p:nvPr/>
          </p:nvSpPr>
          <p:spPr>
            <a:xfrm>
              <a:off x="1017802" y="290071"/>
              <a:ext cx="3591048" cy="400110"/>
            </a:xfrm>
            <a:prstGeom prst="rect">
              <a:avLst/>
            </a:prstGeom>
          </p:spPr>
          <p:txBody>
            <a:bodyPr wrap="none">
              <a:spAutoFit/>
            </a:bodyPr>
            <a:lstStyle/>
            <a:p>
              <a:pPr>
                <a:spcBef>
                  <a:spcPts val="0"/>
                </a:spcBef>
                <a:buClr>
                  <a:srgbClr val="FF0000"/>
                </a:buClr>
                <a:defRPr/>
              </a:pPr>
              <a:r>
                <a:rPr lang="en-US" sz="2000" dirty="0">
                  <a:solidFill>
                    <a:srgbClr val="4D4D4F"/>
                  </a:solidFill>
                  <a:latin typeface="Calibri"/>
                  <a:cs typeface="Segoe UI" panose="020B0502040204020203" pitchFamily="34" charset="0"/>
                  <a:sym typeface="Arial"/>
                </a:rPr>
                <a:t>HARMONY </a:t>
              </a:r>
              <a:r>
                <a:rPr lang="en-US" sz="2000" dirty="0" smtClean="0">
                  <a:solidFill>
                    <a:srgbClr val="4D4D4F"/>
                  </a:solidFill>
                  <a:latin typeface="Calibri"/>
                  <a:cs typeface="Segoe UI" panose="020B0502040204020203" pitchFamily="34" charset="0"/>
                  <a:sym typeface="Arial"/>
                </a:rPr>
                <a:t>ENDPOINT &amp; MOBILE</a:t>
              </a:r>
              <a:endParaRPr lang="en-US" sz="2000" dirty="0">
                <a:solidFill>
                  <a:srgbClr val="4D4D4F"/>
                </a:solidFill>
                <a:latin typeface="Calibri"/>
                <a:cs typeface="Segoe UI" panose="020B0502040204020203" pitchFamily="34" charset="0"/>
                <a:sym typeface="Arial"/>
              </a:endParaRPr>
            </a:p>
          </p:txBody>
        </p:sp>
      </p:grpSp>
      <p:sp>
        <p:nvSpPr>
          <p:cNvPr id="4" name="Date Placeholder 3" hidden="1"/>
          <p:cNvSpPr>
            <a:spLocks noGrp="1"/>
          </p:cNvSpPr>
          <p:nvPr>
            <p:ph type="dt" sz="half" idx="13"/>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1092727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par>
                                <p:cTn id="15" presetID="10"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 xmlns:a16="http://schemas.microsoft.com/office/drawing/2014/main" id="{869C42A6-A3A9-4845-AF6B-936BA4BFC176}"/>
              </a:ext>
            </a:extLst>
          </p:cNvPr>
          <p:cNvSpPr/>
          <p:nvPr/>
        </p:nvSpPr>
        <p:spPr bwMode="auto">
          <a:xfrm>
            <a:off x="5839099" y="2220687"/>
            <a:ext cx="1998616" cy="1110342"/>
          </a:xfrm>
          <a:custGeom>
            <a:avLst/>
            <a:gdLst>
              <a:gd name="connsiteX0" fmla="*/ 1214845 w 1214845"/>
              <a:gd name="connsiteY0" fmla="*/ 1097280 h 1097280"/>
              <a:gd name="connsiteX1" fmla="*/ 666205 w 1214845"/>
              <a:gd name="connsiteY1" fmla="*/ 1097280 h 1097280"/>
              <a:gd name="connsiteX2" fmla="*/ 666205 w 1214845"/>
              <a:gd name="connsiteY2" fmla="*/ 0 h 1097280"/>
              <a:gd name="connsiteX3" fmla="*/ 0 w 1214845"/>
              <a:gd name="connsiteY3" fmla="*/ 0 h 1097280"/>
              <a:gd name="connsiteX0" fmla="*/ 2220685 w 2220685"/>
              <a:gd name="connsiteY0" fmla="*/ 1110342 h 1110342"/>
              <a:gd name="connsiteX1" fmla="*/ 1672045 w 2220685"/>
              <a:gd name="connsiteY1" fmla="*/ 1110342 h 1110342"/>
              <a:gd name="connsiteX2" fmla="*/ 1672045 w 2220685"/>
              <a:gd name="connsiteY2" fmla="*/ 13062 h 1110342"/>
              <a:gd name="connsiteX3" fmla="*/ 0 w 2220685"/>
              <a:gd name="connsiteY3" fmla="*/ 0 h 1110342"/>
              <a:gd name="connsiteX0" fmla="*/ 1998616 w 1998616"/>
              <a:gd name="connsiteY0" fmla="*/ 1110342 h 1110342"/>
              <a:gd name="connsiteX1" fmla="*/ 1449976 w 1998616"/>
              <a:gd name="connsiteY1" fmla="*/ 1110342 h 1110342"/>
              <a:gd name="connsiteX2" fmla="*/ 1449976 w 1998616"/>
              <a:gd name="connsiteY2" fmla="*/ 13062 h 1110342"/>
              <a:gd name="connsiteX3" fmla="*/ 0 w 1998616"/>
              <a:gd name="connsiteY3" fmla="*/ 0 h 1110342"/>
            </a:gdLst>
            <a:ahLst/>
            <a:cxnLst>
              <a:cxn ang="0">
                <a:pos x="connsiteX0" y="connsiteY0"/>
              </a:cxn>
              <a:cxn ang="0">
                <a:pos x="connsiteX1" y="connsiteY1"/>
              </a:cxn>
              <a:cxn ang="0">
                <a:pos x="connsiteX2" y="connsiteY2"/>
              </a:cxn>
              <a:cxn ang="0">
                <a:pos x="connsiteX3" y="connsiteY3"/>
              </a:cxn>
            </a:cxnLst>
            <a:rect l="l" t="t" r="r" b="b"/>
            <a:pathLst>
              <a:path w="1998616" h="1110342">
                <a:moveTo>
                  <a:pt x="1998616" y="1110342"/>
                </a:moveTo>
                <a:lnTo>
                  <a:pt x="1449976" y="1110342"/>
                </a:lnTo>
                <a:lnTo>
                  <a:pt x="1449976" y="13062"/>
                </a:lnTo>
                <a:lnTo>
                  <a:pt x="0" y="0"/>
                </a:lnTo>
              </a:path>
            </a:pathLst>
          </a:custGeom>
          <a:noFill/>
          <a:ln w="73025" cap="sq" cmpd="sng" algn="ctr">
            <a:gradFill>
              <a:gsLst>
                <a:gs pos="0">
                  <a:schemeClr val="tx2">
                    <a:lumMod val="60000"/>
                    <a:lumOff val="40000"/>
                  </a:schemeClr>
                </a:gs>
                <a:gs pos="100000">
                  <a:schemeClr val="tx2">
                    <a:lumMod val="50000"/>
                  </a:schemeClr>
                </a:gs>
              </a:gsLst>
              <a:lin ang="0" scaled="0"/>
            </a:gradFill>
            <a:prstDash val="solid"/>
            <a:round/>
            <a:headEnd type="oval" w="sm" len="sm"/>
            <a:tailEnd type="oval" w="sm" len="sm"/>
          </a:ln>
          <a:effectLst/>
        </p:spPr>
        <p:txBody>
          <a:bodyPr rtlCol="0" anchor="ctr"/>
          <a:lstStyle/>
          <a:p>
            <a:pPr algn="ctr">
              <a:buClr>
                <a:srgbClr val="FF0000"/>
              </a:buClr>
              <a:defRPr/>
            </a:pPr>
            <a:endParaRPr lang="en-US">
              <a:solidFill>
                <a:srgbClr val="4D4D4F"/>
              </a:solidFill>
            </a:endParaRPr>
          </a:p>
        </p:txBody>
      </p:sp>
      <p:pic>
        <p:nvPicPr>
          <p:cNvPr id="7" name="Picture 6">
            <a:extLst>
              <a:ext uri="{FF2B5EF4-FFF2-40B4-BE49-F238E27FC236}">
                <a16:creationId xmlns="" xmlns:a16="http://schemas.microsoft.com/office/drawing/2014/main" id="{7EE5CD88-4180-4335-8AF4-ED0520E13E32}"/>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8124825" y="0"/>
            <a:ext cx="4064000" cy="6858000"/>
          </a:xfrm>
          <a:prstGeom prst="rect">
            <a:avLst/>
          </a:prstGeom>
        </p:spPr>
      </p:pic>
      <p:pic>
        <p:nvPicPr>
          <p:cNvPr id="16" name="Picture 15" descr="A picture containing comb&#10;&#10;Description automatically generated">
            <a:extLst>
              <a:ext uri="{FF2B5EF4-FFF2-40B4-BE49-F238E27FC236}">
                <a16:creationId xmlns="" xmlns:a16="http://schemas.microsoft.com/office/drawing/2014/main" id="{7B0C8A87-C460-4C2A-9E39-C416B63E2572}"/>
              </a:ext>
            </a:extLst>
          </p:cNvPr>
          <p:cNvPicPr>
            <a:picLocks noChangeAspect="1"/>
          </p:cNvPicPr>
          <p:nvPr/>
        </p:nvPicPr>
        <p:blipFill rotWithShape="1">
          <a:blip r:embed="rId4" cstate="print">
            <a:grayscl/>
            <a:alphaModFix amt="32000"/>
            <a:extLst>
              <a:ext uri="{28A0092B-C50C-407E-A947-70E740481C1C}">
                <a14:useLocalDpi xmlns:a14="http://schemas.microsoft.com/office/drawing/2010/main" val="0"/>
              </a:ext>
            </a:extLst>
          </a:blip>
          <a:srcRect/>
          <a:stretch/>
        </p:blipFill>
        <p:spPr>
          <a:xfrm>
            <a:off x="9515334" y="-1"/>
            <a:ext cx="2690844" cy="666293"/>
          </a:xfrm>
          <a:prstGeom prst="rect">
            <a:avLst/>
          </a:prstGeom>
        </p:spPr>
      </p:pic>
      <p:sp>
        <p:nvSpPr>
          <p:cNvPr id="2" name="Footer Placeholder 1" hidden="1"/>
          <p:cNvSpPr>
            <a:spLocks noGrp="1"/>
          </p:cNvSpPr>
          <p:nvPr>
            <p:ph type="ftr" sz="quarter" idx="11"/>
          </p:nvPr>
        </p:nvSpPr>
        <p:spPr/>
        <p:txBody>
          <a:bodyPr/>
          <a:lstStyle/>
          <a:p>
            <a:pPr>
              <a:buClr>
                <a:srgbClr val="FF0000"/>
              </a:buClr>
              <a:defRPr/>
            </a:pPr>
            <a:r>
              <a:rPr lang="en-US" smtClean="0">
                <a:solidFill>
                  <a:srgbClr val="FFFFFF">
                    <a:lumMod val="75000"/>
                  </a:srgbClr>
                </a:solidFill>
              </a:rPr>
              <a:t> [Internal Use] for Check Point employees​</a:t>
            </a:r>
            <a:endParaRPr lang="en-US">
              <a:solidFill>
                <a:srgbClr val="FFFFFF">
                  <a:lumMod val="75000"/>
                </a:srgbClr>
              </a:solidFill>
            </a:endParaRPr>
          </a:p>
        </p:txBody>
      </p:sp>
      <p:pic>
        <p:nvPicPr>
          <p:cNvPr id="73" name="Graphic 72">
            <a:extLst>
              <a:ext uri="{FF2B5EF4-FFF2-40B4-BE49-F238E27FC236}">
                <a16:creationId xmlns="" xmlns:a16="http://schemas.microsoft.com/office/drawing/2014/main" id="{7533855D-793C-4EDA-A0B0-B7F20E3965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4307742" y="1803394"/>
            <a:ext cx="1466037" cy="1172827"/>
          </a:xfrm>
          <a:prstGeom prst="rect">
            <a:avLst/>
          </a:prstGeom>
        </p:spPr>
      </p:pic>
      <p:grpSp>
        <p:nvGrpSpPr>
          <p:cNvPr id="25" name="Group 24">
            <a:extLst>
              <a:ext uri="{FF2B5EF4-FFF2-40B4-BE49-F238E27FC236}">
                <a16:creationId xmlns="" xmlns:a16="http://schemas.microsoft.com/office/drawing/2014/main" id="{A7749A4A-62ED-4083-BC89-931531D48BCD}"/>
              </a:ext>
            </a:extLst>
          </p:cNvPr>
          <p:cNvGrpSpPr/>
          <p:nvPr/>
        </p:nvGrpSpPr>
        <p:grpSpPr>
          <a:xfrm>
            <a:off x="10671510" y="4265467"/>
            <a:ext cx="760131" cy="619632"/>
            <a:chOff x="5604663" y="2320025"/>
            <a:chExt cx="2223881" cy="1812829"/>
          </a:xfrm>
        </p:grpSpPr>
        <p:sp>
          <p:nvSpPr>
            <p:cNvPr id="26" name="Freeform: Shape 25">
              <a:extLst>
                <a:ext uri="{FF2B5EF4-FFF2-40B4-BE49-F238E27FC236}">
                  <a16:creationId xmlns="" xmlns:a16="http://schemas.microsoft.com/office/drawing/2014/main" id="{81AE7230-3260-4C05-841C-8C8EBD3E3684}"/>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endParaRPr>
            </a:p>
          </p:txBody>
        </p:sp>
        <p:sp>
          <p:nvSpPr>
            <p:cNvPr id="27" name="Freeform: Shape 26">
              <a:extLst>
                <a:ext uri="{FF2B5EF4-FFF2-40B4-BE49-F238E27FC236}">
                  <a16:creationId xmlns="" xmlns:a16="http://schemas.microsoft.com/office/drawing/2014/main" id="{64B605DB-D550-4162-8EF8-3B6CA93BABA4}"/>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endParaRPr>
            </a:p>
          </p:txBody>
        </p:sp>
        <p:sp>
          <p:nvSpPr>
            <p:cNvPr id="28" name="Freeform: Shape 27">
              <a:extLst>
                <a:ext uri="{FF2B5EF4-FFF2-40B4-BE49-F238E27FC236}">
                  <a16:creationId xmlns="" xmlns:a16="http://schemas.microsoft.com/office/drawing/2014/main" id="{2A985256-5D4F-4A9A-B854-D362928AD33D}"/>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endParaRPr>
            </a:p>
          </p:txBody>
        </p:sp>
        <p:sp>
          <p:nvSpPr>
            <p:cNvPr id="29" name="Freeform: Shape 28">
              <a:extLst>
                <a:ext uri="{FF2B5EF4-FFF2-40B4-BE49-F238E27FC236}">
                  <a16:creationId xmlns="" xmlns:a16="http://schemas.microsoft.com/office/drawing/2014/main" id="{636DA6C8-FBCB-41FC-B744-DF81EA5B1494}"/>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endParaRPr>
            </a:p>
          </p:txBody>
        </p:sp>
      </p:grpSp>
      <p:cxnSp>
        <p:nvCxnSpPr>
          <p:cNvPr id="30" name="C">
            <a:extLst>
              <a:ext uri="{FF2B5EF4-FFF2-40B4-BE49-F238E27FC236}">
                <a16:creationId xmlns="" xmlns:a16="http://schemas.microsoft.com/office/drawing/2014/main" id="{45658897-DCE4-491E-9A35-8D43CA48319C}"/>
              </a:ext>
            </a:extLst>
          </p:cNvPr>
          <p:cNvCxnSpPr>
            <a:cxnSpLocks/>
          </p:cNvCxnSpPr>
          <p:nvPr/>
        </p:nvCxnSpPr>
        <p:spPr bwMode="auto">
          <a:xfrm>
            <a:off x="8124825" y="3429000"/>
            <a:ext cx="2546685" cy="1122472"/>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2" name="Graphic 74">
            <a:extLst>
              <a:ext uri="{FF2B5EF4-FFF2-40B4-BE49-F238E27FC236}">
                <a16:creationId xmlns="" xmlns:a16="http://schemas.microsoft.com/office/drawing/2014/main" id="{819B5301-8174-494E-8E09-67088E57BA09}"/>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4822040" y="1909697"/>
            <a:ext cx="437440" cy="630074"/>
          </a:xfrm>
          <a:prstGeom prst="rect">
            <a:avLst/>
          </a:prstGeom>
        </p:spPr>
      </p:pic>
      <p:sp>
        <p:nvSpPr>
          <p:cNvPr id="35" name="Rounded Rectangle 7">
            <a:extLst>
              <a:ext uri="{FF2B5EF4-FFF2-40B4-BE49-F238E27FC236}">
                <a16:creationId xmlns="" xmlns:a16="http://schemas.microsoft.com/office/drawing/2014/main" id="{60F87FD0-E9E9-4B03-BBA6-050A098AC044}"/>
              </a:ext>
            </a:extLst>
          </p:cNvPr>
          <p:cNvSpPr/>
          <p:nvPr/>
        </p:nvSpPr>
        <p:spPr bwMode="auto">
          <a:xfrm>
            <a:off x="1023136" y="2145395"/>
            <a:ext cx="3156978" cy="485534"/>
          </a:xfrm>
          <a:prstGeom prst="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ts val="2800"/>
              </a:lnSpc>
              <a:spcBef>
                <a:spcPts val="0"/>
              </a:spcBef>
              <a:spcAft>
                <a:spcPts val="0"/>
              </a:spcAft>
              <a:buClr>
                <a:srgbClr val="FF0000"/>
              </a:buClr>
              <a:buSzPct val="115000"/>
              <a:defRPr/>
            </a:pPr>
            <a:r>
              <a:rPr lang="en-US" sz="2800" b="1" dirty="0" smtClean="0">
                <a:solidFill>
                  <a:srgbClr val="D51067"/>
                </a:solidFill>
                <a:latin typeface="Segoe UI" panose="020B0502040204020203" pitchFamily="34" charset="0"/>
                <a:cs typeface="Segoe UI" panose="020B0502040204020203" pitchFamily="34" charset="0"/>
              </a:rPr>
              <a:t>Revolutionary </a:t>
            </a:r>
            <a:r>
              <a:rPr lang="en-US" sz="2800" b="1" dirty="0">
                <a:solidFill>
                  <a:srgbClr val="D51067"/>
                </a:solidFill>
                <a:latin typeface="Segoe UI" panose="020B0502040204020203" pitchFamily="34" charset="0"/>
                <a:cs typeface="Segoe UI" panose="020B0502040204020203" pitchFamily="34" charset="0"/>
              </a:rPr>
              <a:t/>
            </a:r>
            <a:br>
              <a:rPr lang="en-US" sz="2800" b="1" dirty="0">
                <a:solidFill>
                  <a:srgbClr val="D51067"/>
                </a:solidFill>
                <a:latin typeface="Segoe UI" panose="020B0502040204020203" pitchFamily="34" charset="0"/>
                <a:cs typeface="Segoe UI" panose="020B0502040204020203" pitchFamily="34" charset="0"/>
              </a:rPr>
            </a:br>
            <a:r>
              <a:rPr lang="en-US" sz="2800" b="1" dirty="0">
                <a:solidFill>
                  <a:srgbClr val="D51067"/>
                </a:solidFill>
                <a:latin typeface="Segoe UI" panose="020B0502040204020203" pitchFamily="34" charset="0"/>
                <a:cs typeface="Segoe UI" panose="020B0502040204020203" pitchFamily="34" charset="0"/>
              </a:rPr>
              <a:t>in </a:t>
            </a:r>
            <a:r>
              <a:rPr lang="en-US" sz="2800" b="1" dirty="0" smtClean="0">
                <a:solidFill>
                  <a:srgbClr val="D51067"/>
                </a:solidFill>
                <a:latin typeface="Segoe UI" panose="020B0502040204020203" pitchFamily="34" charset="0"/>
                <a:cs typeface="Segoe UI" panose="020B0502040204020203" pitchFamily="34" charset="0"/>
              </a:rPr>
              <a:t>browser security</a:t>
            </a:r>
            <a:endParaRPr lang="en-US" sz="2800" b="1" dirty="0">
              <a:solidFill>
                <a:srgbClr val="D51067"/>
              </a:solidFill>
              <a:latin typeface="Segoe UI" panose="020B0502040204020203" pitchFamily="34" charset="0"/>
              <a:cs typeface="Segoe UI" panose="020B0502040204020203" pitchFamily="34" charset="0"/>
            </a:endParaRPr>
          </a:p>
        </p:txBody>
      </p:sp>
      <p:sp>
        <p:nvSpPr>
          <p:cNvPr id="20" name="Oval 19">
            <a:extLst>
              <a:ext uri="{FF2B5EF4-FFF2-40B4-BE49-F238E27FC236}">
                <a16:creationId xmlns="" xmlns:a16="http://schemas.microsoft.com/office/drawing/2014/main" id="{2DE53781-70B0-4036-9AE0-BF2B653BAB8F}"/>
              </a:ext>
            </a:extLst>
          </p:cNvPr>
          <p:cNvSpPr/>
          <p:nvPr/>
        </p:nvSpPr>
        <p:spPr bwMode="auto">
          <a:xfrm>
            <a:off x="7680779" y="2976221"/>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endParaRPr>
          </a:p>
        </p:txBody>
      </p:sp>
      <p:pic>
        <p:nvPicPr>
          <p:cNvPr id="21" name="Graphic 20">
            <a:extLst>
              <a:ext uri="{FF2B5EF4-FFF2-40B4-BE49-F238E27FC236}">
                <a16:creationId xmlns="" xmlns:a16="http://schemas.microsoft.com/office/drawing/2014/main" id="{DDCBD189-5074-4E8F-AE60-3081000F9E85}"/>
              </a:ext>
            </a:extLst>
          </p:cNvPr>
          <p:cNvPicPr>
            <a:picLocks noChangeAspect="1"/>
          </p:cNvPicPr>
          <p:nvPr/>
        </p:nvPicPr>
        <p:blipFill>
          <a:blip r:embed="rId11" cstate="screen">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841306" y="3179065"/>
            <a:ext cx="507820" cy="423183"/>
          </a:xfrm>
          <a:prstGeom prst="rect">
            <a:avLst/>
          </a:prstGeom>
        </p:spPr>
      </p:pic>
      <p:grpSp>
        <p:nvGrpSpPr>
          <p:cNvPr id="13" name="Group 12">
            <a:extLst>
              <a:ext uri="{FF2B5EF4-FFF2-40B4-BE49-F238E27FC236}">
                <a16:creationId xmlns="" xmlns:a16="http://schemas.microsoft.com/office/drawing/2014/main" id="{74526FFE-3448-4724-B27F-620172B9A63B}"/>
              </a:ext>
            </a:extLst>
          </p:cNvPr>
          <p:cNvGrpSpPr/>
          <p:nvPr/>
        </p:nvGrpSpPr>
        <p:grpSpPr>
          <a:xfrm>
            <a:off x="75929" y="3928805"/>
            <a:ext cx="2665702" cy="2215237"/>
            <a:chOff x="75929" y="3928805"/>
            <a:chExt cx="2665702" cy="2215237"/>
          </a:xfrm>
        </p:grpSpPr>
        <p:sp>
          <p:nvSpPr>
            <p:cNvPr id="45" name="text3">
              <a:extLst>
                <a:ext uri="{FF2B5EF4-FFF2-40B4-BE49-F238E27FC236}">
                  <a16:creationId xmlns="" xmlns:a16="http://schemas.microsoft.com/office/drawing/2014/main" id="{535C4495-673B-4839-854F-BD4D4FE848E9}"/>
                </a:ext>
              </a:extLst>
            </p:cNvPr>
            <p:cNvSpPr txBox="1">
              <a:spLocks/>
            </p:cNvSpPr>
            <p:nvPr/>
          </p:nvSpPr>
          <p:spPr>
            <a:xfrm>
              <a:off x="373006" y="5712101"/>
              <a:ext cx="2296667" cy="431941"/>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11112" lvl="1" indent="0" algn="ctr">
                <a:buClr>
                  <a:srgbClr val="920053"/>
                </a:buClr>
                <a:buFont typeface="Arial" panose="020B0604020202020204" pitchFamily="34" charset="0"/>
                <a:buNone/>
                <a:defRPr/>
              </a:pPr>
              <a:r>
                <a:rPr sz="1799" kern="0">
                  <a:solidFill>
                    <a:srgbClr val="4D4D4F"/>
                  </a:solidFill>
                  <a:latin typeface="Segoe UI" panose="020B0502040204020203" pitchFamily="34" charset="0"/>
                  <a:cs typeface="Segoe UI" panose="020B0502040204020203" pitchFamily="34" charset="0"/>
                </a:rPr>
                <a:t>Prevents</a:t>
              </a:r>
              <a:br>
                <a:rPr sz="1799" kern="0">
                  <a:solidFill>
                    <a:srgbClr val="4D4D4F"/>
                  </a:solidFill>
                  <a:latin typeface="Segoe UI" panose="020B0502040204020203" pitchFamily="34" charset="0"/>
                  <a:cs typeface="Segoe UI" panose="020B0502040204020203" pitchFamily="34" charset="0"/>
                </a:rPr>
              </a:br>
              <a:r>
                <a:rPr sz="1799" b="1" kern="0">
                  <a:solidFill>
                    <a:srgbClr val="4D4D4F"/>
                  </a:solidFill>
                  <a:latin typeface="Segoe UI" panose="020B0502040204020203" pitchFamily="34" charset="0"/>
                  <a:cs typeface="Segoe UI" panose="020B0502040204020203" pitchFamily="34" charset="0"/>
                </a:rPr>
                <a:t>malware download </a:t>
              </a:r>
            </a:p>
          </p:txBody>
        </p:sp>
        <p:grpSp>
          <p:nvGrpSpPr>
            <p:cNvPr id="8" name="Group 7">
              <a:extLst>
                <a:ext uri="{FF2B5EF4-FFF2-40B4-BE49-F238E27FC236}">
                  <a16:creationId xmlns="" xmlns:a16="http://schemas.microsoft.com/office/drawing/2014/main" id="{3F2ED823-506F-4407-AC22-94476C46469F}"/>
                </a:ext>
              </a:extLst>
            </p:cNvPr>
            <p:cNvGrpSpPr/>
            <p:nvPr/>
          </p:nvGrpSpPr>
          <p:grpSpPr>
            <a:xfrm>
              <a:off x="75929" y="3928805"/>
              <a:ext cx="2665702" cy="1801568"/>
              <a:chOff x="279129" y="3420805"/>
              <a:chExt cx="2665702" cy="1801568"/>
            </a:xfrm>
          </p:grpSpPr>
          <p:grpSp>
            <p:nvGrpSpPr>
              <p:cNvPr id="6" name="Group 5">
                <a:extLst>
                  <a:ext uri="{FF2B5EF4-FFF2-40B4-BE49-F238E27FC236}">
                    <a16:creationId xmlns="" xmlns:a16="http://schemas.microsoft.com/office/drawing/2014/main" id="{C3674C25-8306-47E2-ABDB-67D1E21452BC}"/>
                  </a:ext>
                </a:extLst>
              </p:cNvPr>
              <p:cNvGrpSpPr/>
              <p:nvPr/>
            </p:nvGrpSpPr>
            <p:grpSpPr>
              <a:xfrm>
                <a:off x="279129" y="3677622"/>
                <a:ext cx="2665702" cy="1544751"/>
                <a:chOff x="498766" y="3486707"/>
                <a:chExt cx="2665702" cy="1544751"/>
              </a:xfrm>
            </p:grpSpPr>
            <p:pic>
              <p:nvPicPr>
                <p:cNvPr id="37" name="Picture 36">
                  <a:extLst>
                    <a:ext uri="{FF2B5EF4-FFF2-40B4-BE49-F238E27FC236}">
                      <a16:creationId xmlns="" xmlns:a16="http://schemas.microsoft.com/office/drawing/2014/main" id="{50CB0502-313C-4EF8-B47B-3FC6863A71E8}"/>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832961" y="3486707"/>
                  <a:ext cx="1993833" cy="1422214"/>
                </a:xfrm>
                <a:prstGeom prst="rect">
                  <a:avLst/>
                </a:prstGeom>
              </p:spPr>
            </p:pic>
            <p:sp>
              <p:nvSpPr>
                <p:cNvPr id="38" name="Oval 37">
                  <a:extLst>
                    <a:ext uri="{FF2B5EF4-FFF2-40B4-BE49-F238E27FC236}">
                      <a16:creationId xmlns="" xmlns:a16="http://schemas.microsoft.com/office/drawing/2014/main" id="{2FE7C661-0D4D-4A58-98F2-008E55B53817}"/>
                    </a:ext>
                  </a:extLst>
                </p:cNvPr>
                <p:cNvSpPr/>
                <p:nvPr/>
              </p:nvSpPr>
              <p:spPr>
                <a:xfrm>
                  <a:off x="2085700" y="4461495"/>
                  <a:ext cx="238811" cy="2388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buClr>
                      <a:srgbClr val="FF0000"/>
                    </a:buClr>
                    <a:defRPr/>
                  </a:pPr>
                  <a:endParaRPr lang="he-IL" dirty="0">
                    <a:solidFill>
                      <a:srgbClr val="FFFFFF"/>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 xmlns:a16="http://schemas.microsoft.com/office/drawing/2014/main" id="{5CEAC5FA-FCBA-4EC6-AD90-541C4E2D5CA9}"/>
                    </a:ext>
                  </a:extLst>
                </p:cNvPr>
                <p:cNvGrpSpPr/>
                <p:nvPr/>
              </p:nvGrpSpPr>
              <p:grpSpPr>
                <a:xfrm>
                  <a:off x="819139" y="3640419"/>
                  <a:ext cx="2052767" cy="464513"/>
                  <a:chOff x="5754155" y="2805241"/>
                  <a:chExt cx="5619148" cy="1271537"/>
                </a:xfrm>
              </p:grpSpPr>
              <p:sp>
                <p:nvSpPr>
                  <p:cNvPr id="51" name="TextBox 50">
                    <a:extLst>
                      <a:ext uri="{FF2B5EF4-FFF2-40B4-BE49-F238E27FC236}">
                        <a16:creationId xmlns="" xmlns:a16="http://schemas.microsoft.com/office/drawing/2014/main" id="{9730B855-6AE3-4083-A68E-A918C70AC28D}"/>
                      </a:ext>
                    </a:extLst>
                  </p:cNvPr>
                  <p:cNvSpPr txBox="1"/>
                  <p:nvPr/>
                </p:nvSpPr>
                <p:spPr bwMode="auto">
                  <a:xfrm>
                    <a:off x="5754155" y="3381720"/>
                    <a:ext cx="5619148" cy="695058"/>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spcBef>
                        <a:spcPts val="0"/>
                      </a:spcBef>
                      <a:buClr>
                        <a:srgbClr val="FF0000"/>
                      </a:buClr>
                      <a:defRPr/>
                    </a:pPr>
                    <a:r>
                      <a:rPr lang="en-US" sz="1050" dirty="0">
                        <a:solidFill>
                          <a:srgbClr val="4D4D4F"/>
                        </a:solidFill>
                        <a:latin typeface="Calibri"/>
                      </a:rPr>
                      <a:t>Download now - </a:t>
                    </a:r>
                    <a:r>
                      <a:rPr lang="en-US" sz="1050" u="sng" dirty="0">
                        <a:solidFill>
                          <a:srgbClr val="002060">
                            <a:lumMod val="90000"/>
                            <a:lumOff val="10000"/>
                          </a:srgbClr>
                        </a:solidFill>
                        <a:latin typeface="Calibri"/>
                      </a:rPr>
                      <a:t>cool celebs.doc</a:t>
                    </a:r>
                  </a:p>
                </p:txBody>
              </p:sp>
              <p:sp>
                <p:nvSpPr>
                  <p:cNvPr id="52" name="TextBox 51">
                    <a:extLst>
                      <a:ext uri="{FF2B5EF4-FFF2-40B4-BE49-F238E27FC236}">
                        <a16:creationId xmlns="" xmlns:a16="http://schemas.microsoft.com/office/drawing/2014/main" id="{B6E6D60C-02C1-4627-89F9-5717C0CA0018}"/>
                      </a:ext>
                    </a:extLst>
                  </p:cNvPr>
                  <p:cNvSpPr txBox="1"/>
                  <p:nvPr/>
                </p:nvSpPr>
                <p:spPr bwMode="auto">
                  <a:xfrm>
                    <a:off x="5909360" y="2805241"/>
                    <a:ext cx="5129885" cy="695058"/>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defRPr/>
                    </a:pPr>
                    <a:r>
                      <a:rPr lang="en-US" sz="1050" dirty="0">
                        <a:solidFill>
                          <a:srgbClr val="D51067">
                            <a:lumMod val="50000"/>
                          </a:srgbClr>
                        </a:solidFill>
                        <a:latin typeface="Calibri"/>
                      </a:rPr>
                      <a:t>FAVORITE CELEBRITY WEBSITE</a:t>
                    </a:r>
                  </a:p>
                </p:txBody>
              </p:sp>
            </p:grpSp>
            <p:grpSp>
              <p:nvGrpSpPr>
                <p:cNvPr id="40" name="pdf">
                  <a:extLst>
                    <a:ext uri="{FF2B5EF4-FFF2-40B4-BE49-F238E27FC236}">
                      <a16:creationId xmlns="" xmlns:a16="http://schemas.microsoft.com/office/drawing/2014/main" id="{171A62B1-BB50-4E0F-A720-4214FD6CAB07}"/>
                    </a:ext>
                  </a:extLst>
                </p:cNvPr>
                <p:cNvGrpSpPr/>
                <p:nvPr/>
              </p:nvGrpSpPr>
              <p:grpSpPr>
                <a:xfrm>
                  <a:off x="853475" y="4461495"/>
                  <a:ext cx="1182571" cy="249362"/>
                  <a:chOff x="5923556" y="5489611"/>
                  <a:chExt cx="3237113" cy="682590"/>
                </a:xfrm>
              </p:grpSpPr>
              <p:pic>
                <p:nvPicPr>
                  <p:cNvPr id="49" name="Picture 48">
                    <a:extLst>
                      <a:ext uri="{FF2B5EF4-FFF2-40B4-BE49-F238E27FC236}">
                        <a16:creationId xmlns="" xmlns:a16="http://schemas.microsoft.com/office/drawing/2014/main" id="{75220ED5-793A-457C-8C6C-DF9931127D1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202" t="-1" r="-666" b="3198"/>
                  <a:stretch/>
                </p:blipFill>
                <p:spPr>
                  <a:xfrm>
                    <a:off x="5923556" y="5489611"/>
                    <a:ext cx="3237113" cy="682590"/>
                  </a:xfrm>
                  <a:prstGeom prst="rect">
                    <a:avLst/>
                  </a:prstGeom>
                </p:spPr>
              </p:pic>
              <p:sp>
                <p:nvSpPr>
                  <p:cNvPr id="50" name="Rectangle 49">
                    <a:extLst>
                      <a:ext uri="{FF2B5EF4-FFF2-40B4-BE49-F238E27FC236}">
                        <a16:creationId xmlns="" xmlns:a16="http://schemas.microsoft.com/office/drawing/2014/main" id="{DD8D6E95-2E17-49E8-979A-66E300343BCC}"/>
                      </a:ext>
                    </a:extLst>
                  </p:cNvPr>
                  <p:cNvSpPr/>
                  <p:nvPr/>
                </p:nvSpPr>
                <p:spPr bwMode="auto">
                  <a:xfrm>
                    <a:off x="6457186" y="5723199"/>
                    <a:ext cx="2143889" cy="288746"/>
                  </a:xfrm>
                  <a:prstGeom prst="rect">
                    <a:avLst/>
                  </a:pr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80000"/>
                      </a:lnSpc>
                      <a:spcBef>
                        <a:spcPts val="1200"/>
                      </a:spcBef>
                      <a:spcAft>
                        <a:spcPts val="0"/>
                      </a:spcAft>
                      <a:buClr>
                        <a:srgbClr val="FF0000"/>
                      </a:buClr>
                      <a:buSzPct val="115000"/>
                      <a:defRPr/>
                    </a:pPr>
                    <a:r>
                      <a:rPr lang="en-US" sz="700" dirty="0">
                        <a:solidFill>
                          <a:srgbClr val="4D4D4F"/>
                        </a:solidFill>
                        <a:latin typeface="Calibri"/>
                      </a:rPr>
                      <a:t>cool celebs.cleaned.pdf</a:t>
                    </a:r>
                  </a:p>
                </p:txBody>
              </p:sp>
            </p:grpSp>
            <p:pic>
              <p:nvPicPr>
                <p:cNvPr id="41" name="Picture 2" descr="Macbook PNG Image | 연예인">
                  <a:extLst>
                    <a:ext uri="{FF2B5EF4-FFF2-40B4-BE49-F238E27FC236}">
                      <a16:creationId xmlns="" xmlns:a16="http://schemas.microsoft.com/office/drawing/2014/main" id="{9AA0883A-2F1A-4903-905E-575DAFD53515}"/>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498766" y="3492315"/>
                  <a:ext cx="2665702" cy="1539143"/>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 xmlns:a16="http://schemas.microsoft.com/office/drawing/2014/main" id="{4B0492D2-F82F-4308-B743-A0214568ABAF}"/>
                    </a:ext>
                  </a:extLst>
                </p:cNvPr>
                <p:cNvGrpSpPr/>
                <p:nvPr/>
              </p:nvGrpSpPr>
              <p:grpSpPr>
                <a:xfrm>
                  <a:off x="1645717" y="4139351"/>
                  <a:ext cx="1060438" cy="383012"/>
                  <a:chOff x="5071876" y="2304410"/>
                  <a:chExt cx="1183931" cy="427616"/>
                </a:xfrm>
              </p:grpSpPr>
              <p:cxnSp>
                <p:nvCxnSpPr>
                  <p:cNvPr id="47" name="Straight Connector 46">
                    <a:extLst>
                      <a:ext uri="{FF2B5EF4-FFF2-40B4-BE49-F238E27FC236}">
                        <a16:creationId xmlns="" xmlns:a16="http://schemas.microsoft.com/office/drawing/2014/main" id="{DF0F0498-511F-4F4A-BC9F-F42AEBBA39D5}"/>
                      </a:ext>
                    </a:extLst>
                  </p:cNvPr>
                  <p:cNvCxnSpPr>
                    <a:cxnSpLocks/>
                  </p:cNvCxnSpPr>
                  <p:nvPr/>
                </p:nvCxnSpPr>
                <p:spPr bwMode="auto">
                  <a:xfrm flipV="1">
                    <a:off x="5388634" y="2577872"/>
                    <a:ext cx="0" cy="154154"/>
                  </a:xfrm>
                  <a:prstGeom prst="line">
                    <a:avLst/>
                  </a:prstGeom>
                  <a:ln w="6350">
                    <a:solidFill>
                      <a:schemeClr val="bg2"/>
                    </a:solidFill>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48" name="Rounded Rectangle 18">
                    <a:extLst>
                      <a:ext uri="{FF2B5EF4-FFF2-40B4-BE49-F238E27FC236}">
                        <a16:creationId xmlns="" xmlns:a16="http://schemas.microsoft.com/office/drawing/2014/main" id="{D86486B4-7BD5-49C6-8F64-596DD53F1A7A}"/>
                      </a:ext>
                    </a:extLst>
                  </p:cNvPr>
                  <p:cNvSpPr/>
                  <p:nvPr/>
                </p:nvSpPr>
                <p:spPr bwMode="auto">
                  <a:xfrm>
                    <a:off x="5071876" y="2304410"/>
                    <a:ext cx="1183931" cy="296427"/>
                  </a:xfrm>
                  <a:prstGeom prst="roundRect">
                    <a:avLst>
                      <a:gd name="adj" fmla="val 50000"/>
                    </a:avLst>
                  </a:prstGeom>
                  <a:solidFill>
                    <a:schemeClr val="accent1">
                      <a:alpha val="85000"/>
                    </a:schemeClr>
                  </a:solidFill>
                  <a:ln>
                    <a:noFill/>
                  </a:ln>
                  <a:effectLst/>
                </p:spPr>
                <p:txBody>
                  <a:bodyPr vert="horz" wrap="square" lIns="0" tIns="45720" rIns="0" bIns="45720" numCol="1" rtlCol="1" anchor="ctr" anchorCtr="0" compatLnSpc="1">
                    <a:prstTxWarp prst="textNoShape">
                      <a:avLst/>
                    </a:prstTxWarp>
                    <a:noAutofit/>
                  </a:bodyPr>
                  <a:lstStyle/>
                  <a:p>
                    <a:pPr algn="ctr">
                      <a:spcBef>
                        <a:spcPts val="0"/>
                      </a:spcBef>
                      <a:buClr>
                        <a:srgbClr val="FF0000"/>
                      </a:buClr>
                      <a:defRPr/>
                    </a:pPr>
                    <a:r>
                      <a:rPr lang="en-US" sz="700" dirty="0">
                        <a:solidFill>
                          <a:srgbClr val="FFFFFF"/>
                        </a:solidFill>
                        <a:latin typeface="Arial" panose="020B0604020202020204" pitchFamily="34" charset="0"/>
                        <a:cs typeface="Arial" panose="020B0604020202020204" pitchFamily="34" charset="0"/>
                      </a:rPr>
                      <a:t>Malware free files</a:t>
                    </a:r>
                  </a:p>
                  <a:p>
                    <a:pPr algn="ctr">
                      <a:spcBef>
                        <a:spcPts val="0"/>
                      </a:spcBef>
                      <a:buClr>
                        <a:srgbClr val="FF0000"/>
                      </a:buClr>
                      <a:defRPr/>
                    </a:pPr>
                    <a:r>
                      <a:rPr lang="en-US" sz="700" dirty="0">
                        <a:solidFill>
                          <a:srgbClr val="FFFFFF"/>
                        </a:solidFill>
                        <a:latin typeface="Arial" panose="020B0604020202020204" pitchFamily="34" charset="0"/>
                        <a:cs typeface="Arial" panose="020B0604020202020204" pitchFamily="34" charset="0"/>
                      </a:rPr>
                      <a:t>Delivered in real-time</a:t>
                    </a:r>
                  </a:p>
                </p:txBody>
              </p:sp>
            </p:grpSp>
            <p:pic>
              <p:nvPicPr>
                <p:cNvPr id="43" name="mouse" descr="kisspng-computer-mouse-pointer-cursor-arrow-point-and-clic-cursor ...">
                  <a:extLst>
                    <a:ext uri="{FF2B5EF4-FFF2-40B4-BE49-F238E27FC236}">
                      <a16:creationId xmlns="" xmlns:a16="http://schemas.microsoft.com/office/drawing/2014/main" id="{ED96EC61-3CA1-4D1E-AE12-F32D2D3D66D3}"/>
                    </a:ext>
                  </a:extLst>
                </p:cNvPr>
                <p:cNvPicPr>
                  <a:picLocks noChangeAspect="1" noChangeArrowheads="1"/>
                </p:cNvPicPr>
                <p:nvPr/>
              </p:nvPicPr>
              <p:blipFill>
                <a:blip r:embed="rId15" cstate="email">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528139" y="4522950"/>
                  <a:ext cx="123717" cy="123717"/>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Graphic 74">
                <a:extLst>
                  <a:ext uri="{FF2B5EF4-FFF2-40B4-BE49-F238E27FC236}">
                    <a16:creationId xmlns="" xmlns:a16="http://schemas.microsoft.com/office/drawing/2014/main" id="{04F94371-8AE3-422F-B5C2-CD039B01FF71}"/>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2410993" y="3420805"/>
                <a:ext cx="437440" cy="630074"/>
              </a:xfrm>
              <a:prstGeom prst="rect">
                <a:avLst/>
              </a:prstGeom>
            </p:spPr>
          </p:pic>
        </p:grpSp>
      </p:grpSp>
      <p:grpSp>
        <p:nvGrpSpPr>
          <p:cNvPr id="14" name="Group 13">
            <a:extLst>
              <a:ext uri="{FF2B5EF4-FFF2-40B4-BE49-F238E27FC236}">
                <a16:creationId xmlns="" xmlns:a16="http://schemas.microsoft.com/office/drawing/2014/main" id="{0F2D8565-58A5-4C9F-A5DB-90B38DAE42DD}"/>
              </a:ext>
            </a:extLst>
          </p:cNvPr>
          <p:cNvGrpSpPr/>
          <p:nvPr/>
        </p:nvGrpSpPr>
        <p:grpSpPr>
          <a:xfrm>
            <a:off x="2728350" y="3928805"/>
            <a:ext cx="2665701" cy="2225972"/>
            <a:chOff x="2728350" y="3928805"/>
            <a:chExt cx="2665701" cy="2225972"/>
          </a:xfrm>
        </p:grpSpPr>
        <p:grpSp>
          <p:nvGrpSpPr>
            <p:cNvPr id="10" name="Group 9">
              <a:extLst>
                <a:ext uri="{FF2B5EF4-FFF2-40B4-BE49-F238E27FC236}">
                  <a16:creationId xmlns="" xmlns:a16="http://schemas.microsoft.com/office/drawing/2014/main" id="{8A193732-7D1B-4D28-A330-8AE9F72D6472}"/>
                </a:ext>
              </a:extLst>
            </p:cNvPr>
            <p:cNvGrpSpPr/>
            <p:nvPr/>
          </p:nvGrpSpPr>
          <p:grpSpPr>
            <a:xfrm>
              <a:off x="2728350" y="3928805"/>
              <a:ext cx="2665701" cy="1801568"/>
              <a:chOff x="2995050" y="3420805"/>
              <a:chExt cx="2665701" cy="1801568"/>
            </a:xfrm>
          </p:grpSpPr>
          <p:grpSp>
            <p:nvGrpSpPr>
              <p:cNvPr id="54" name="2">
                <a:extLst>
                  <a:ext uri="{FF2B5EF4-FFF2-40B4-BE49-F238E27FC236}">
                    <a16:creationId xmlns="" xmlns:a16="http://schemas.microsoft.com/office/drawing/2014/main" id="{953C0C96-E221-4EE2-B0ED-BEB8A1FC6255}"/>
                  </a:ext>
                </a:extLst>
              </p:cNvPr>
              <p:cNvGrpSpPr/>
              <p:nvPr/>
            </p:nvGrpSpPr>
            <p:grpSpPr>
              <a:xfrm>
                <a:off x="3406756" y="3765956"/>
                <a:ext cx="1985371" cy="1244914"/>
                <a:chOff x="4932761" y="2585869"/>
                <a:chExt cx="5314500" cy="3474000"/>
              </a:xfrm>
              <a:effectLst>
                <a:outerShdw blurRad="165100" dist="101600" dir="2700000" algn="tl" rotWithShape="0">
                  <a:prstClr val="black">
                    <a:alpha val="40000"/>
                  </a:prstClr>
                </a:outerShdw>
              </a:effectLst>
            </p:grpSpPr>
            <p:pic>
              <p:nvPicPr>
                <p:cNvPr id="62" name="Phishing website" descr="https://www.mailguard.com.au/hubfs/180226-o365-sign.jpg">
                  <a:extLst>
                    <a:ext uri="{FF2B5EF4-FFF2-40B4-BE49-F238E27FC236}">
                      <a16:creationId xmlns="" xmlns:a16="http://schemas.microsoft.com/office/drawing/2014/main" id="{1AE69C33-A0F3-45E5-BB1C-F22197F3B34A}"/>
                    </a:ext>
                  </a:extLst>
                </p:cNvPr>
                <p:cNvPicPr>
                  <a:picLocks noChangeAspect="1" noChangeArrowheads="1"/>
                </p:cNvPicPr>
                <p:nvPr/>
              </p:nvPicPr>
              <p:blipFill rotWithShape="1">
                <a:blip r:embed="rId16" cstate="email">
                  <a:extLst>
                    <a:ext uri="{28A0092B-C50C-407E-A947-70E740481C1C}">
                      <a14:useLocalDpi xmlns:a14="http://schemas.microsoft.com/office/drawing/2010/main" val="0"/>
                    </a:ext>
                  </a:extLst>
                </a:blip>
                <a:srcRect/>
                <a:stretch/>
              </p:blipFill>
              <p:spPr bwMode="auto">
                <a:xfrm>
                  <a:off x="4932761" y="2585869"/>
                  <a:ext cx="5304904" cy="3474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 xmlns:a16="http://schemas.microsoft.com/office/drawing/2014/main" id="{BCEF1D3B-4C57-4EE0-951B-3957CE93D71B}"/>
                    </a:ext>
                  </a:extLst>
                </p:cNvPr>
                <p:cNvSpPr/>
                <p:nvPr/>
              </p:nvSpPr>
              <p:spPr bwMode="auto">
                <a:xfrm>
                  <a:off x="9502632" y="5738481"/>
                  <a:ext cx="744629" cy="301060"/>
                </a:xfrm>
                <a:prstGeom prst="rect">
                  <a:avLst/>
                </a:pr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a:solidFill>
                      <a:srgbClr val="4D4D4F"/>
                    </a:solidFill>
                    <a:latin typeface="Calibri"/>
                  </a:endParaRPr>
                </a:p>
              </p:txBody>
            </p:sp>
          </p:grpSp>
          <p:pic>
            <p:nvPicPr>
              <p:cNvPr id="55" name="computer middle" descr="Macbook PNG Image | 연예인">
                <a:extLst>
                  <a:ext uri="{FF2B5EF4-FFF2-40B4-BE49-F238E27FC236}">
                    <a16:creationId xmlns="" xmlns:a16="http://schemas.microsoft.com/office/drawing/2014/main" id="{5C9315AC-628D-4CB2-BBAA-03BA0F52A26B}"/>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2995050" y="3683230"/>
                <a:ext cx="2665701" cy="1539143"/>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Rounded Corners 55">
                <a:extLst>
                  <a:ext uri="{FF2B5EF4-FFF2-40B4-BE49-F238E27FC236}">
                    <a16:creationId xmlns="" xmlns:a16="http://schemas.microsoft.com/office/drawing/2014/main" id="{7A8D25A7-66BF-4DB4-98FA-ADF97F21AAA3}"/>
                  </a:ext>
                </a:extLst>
              </p:cNvPr>
              <p:cNvSpPr/>
              <p:nvPr/>
            </p:nvSpPr>
            <p:spPr bwMode="auto">
              <a:xfrm>
                <a:off x="3734414" y="4330266"/>
                <a:ext cx="1495452" cy="241116"/>
              </a:xfrm>
              <a:prstGeom prst="roundRect">
                <a:avLst>
                  <a:gd name="adj" fmla="val 50000"/>
                </a:avLst>
              </a:prstGeom>
              <a:solidFill>
                <a:schemeClr val="accent1">
                  <a:alpha val="85000"/>
                </a:schemeClr>
              </a:solidFill>
              <a:ln>
                <a:noFill/>
              </a:ln>
              <a:effectLst/>
            </p:spPr>
            <p:txBody>
              <a:bodyPr vert="horz" wrap="square" lIns="0" tIns="45720" rIns="0" bIns="45720" numCol="1" rtlCol="1" anchor="ctr" anchorCtr="0" compatLnSpc="1">
                <a:prstTxWarp prst="textNoShape">
                  <a:avLst/>
                </a:prstTxWarp>
                <a:noAutofit/>
              </a:bodyPr>
              <a:lstStyle/>
              <a:p>
                <a:pPr algn="ctr">
                  <a:spcBef>
                    <a:spcPts val="0"/>
                  </a:spcBef>
                  <a:buClr>
                    <a:srgbClr val="FF0000"/>
                  </a:buClr>
                  <a:defRPr/>
                </a:pPr>
                <a:r>
                  <a:rPr lang="en-US" sz="800" dirty="0">
                    <a:solidFill>
                      <a:srgbClr val="FFFFFF"/>
                    </a:solidFill>
                    <a:latin typeface="Arial" panose="020B0604020202020204" pitchFamily="34" charset="0"/>
                    <a:cs typeface="Arial" panose="020B0604020202020204" pitchFamily="34" charset="0"/>
                  </a:rPr>
                  <a:t>  BLOCKED – Phishing Site</a:t>
                </a:r>
              </a:p>
            </p:txBody>
          </p:sp>
          <p:cxnSp>
            <p:nvCxnSpPr>
              <p:cNvPr id="60" name="Straight Connector 59">
                <a:extLst>
                  <a:ext uri="{FF2B5EF4-FFF2-40B4-BE49-F238E27FC236}">
                    <a16:creationId xmlns="" xmlns:a16="http://schemas.microsoft.com/office/drawing/2014/main" id="{8C87F4E0-B553-4D43-86B4-15D0C92AB034}"/>
                  </a:ext>
                </a:extLst>
              </p:cNvPr>
              <p:cNvCxnSpPr>
                <a:cxnSpLocks/>
              </p:cNvCxnSpPr>
              <p:nvPr/>
            </p:nvCxnSpPr>
            <p:spPr bwMode="auto">
              <a:xfrm flipV="1">
                <a:off x="5046361" y="4321059"/>
                <a:ext cx="0" cy="134707"/>
              </a:xfrm>
              <a:prstGeom prst="line">
                <a:avLst/>
              </a:prstGeom>
              <a:ln w="6350">
                <a:solidFill>
                  <a:schemeClr val="bg2"/>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75" name="Graphic 74">
                <a:extLst>
                  <a:ext uri="{FF2B5EF4-FFF2-40B4-BE49-F238E27FC236}">
                    <a16:creationId xmlns="" xmlns:a16="http://schemas.microsoft.com/office/drawing/2014/main" id="{87345EF7-98E3-45DF-99FC-02D1C14A821A}"/>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5147077" y="3420805"/>
                <a:ext cx="437440" cy="630074"/>
              </a:xfrm>
              <a:prstGeom prst="rect">
                <a:avLst/>
              </a:prstGeom>
            </p:spPr>
          </p:pic>
        </p:grpSp>
        <p:sp>
          <p:nvSpPr>
            <p:cNvPr id="76" name="text3">
              <a:extLst>
                <a:ext uri="{FF2B5EF4-FFF2-40B4-BE49-F238E27FC236}">
                  <a16:creationId xmlns="" xmlns:a16="http://schemas.microsoft.com/office/drawing/2014/main" id="{C5786AA2-5AC8-4A1E-96A4-AA4F440F5558}"/>
                </a:ext>
              </a:extLst>
            </p:cNvPr>
            <p:cNvSpPr txBox="1">
              <a:spLocks/>
            </p:cNvSpPr>
            <p:nvPr/>
          </p:nvSpPr>
          <p:spPr>
            <a:xfrm>
              <a:off x="2902518" y="5722836"/>
              <a:ext cx="2296667" cy="431941"/>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11112" lvl="1" indent="0" algn="ctr">
                <a:buClr>
                  <a:srgbClr val="920053"/>
                </a:buClr>
                <a:buFont typeface="Arial" panose="020B0604020202020204" pitchFamily="34" charset="0"/>
                <a:buNone/>
                <a:defRPr/>
              </a:pPr>
              <a:r>
                <a:rPr sz="1799" kern="0">
                  <a:solidFill>
                    <a:srgbClr val="4D4D4F"/>
                  </a:solidFill>
                  <a:latin typeface="Segoe UI" panose="020B0502040204020203" pitchFamily="34" charset="0"/>
                  <a:cs typeface="Segoe UI" panose="020B0502040204020203" pitchFamily="34" charset="0"/>
                </a:rPr>
                <a:t>Prevents </a:t>
              </a:r>
              <a:br>
                <a:rPr sz="1799" kern="0">
                  <a:solidFill>
                    <a:srgbClr val="4D4D4F"/>
                  </a:solidFill>
                  <a:latin typeface="Segoe UI" panose="020B0502040204020203" pitchFamily="34" charset="0"/>
                  <a:cs typeface="Segoe UI" panose="020B0502040204020203" pitchFamily="34" charset="0"/>
                </a:rPr>
              </a:br>
              <a:r>
                <a:rPr sz="1799" b="1" kern="0">
                  <a:solidFill>
                    <a:srgbClr val="4D4D4F"/>
                  </a:solidFill>
                  <a:latin typeface="Segoe UI" panose="020B0502040204020203" pitchFamily="34" charset="0"/>
                  <a:cs typeface="Segoe UI" panose="020B0502040204020203" pitchFamily="34" charset="0"/>
                </a:rPr>
                <a:t>phishing</a:t>
              </a:r>
              <a:r>
                <a:rPr sz="1799" kern="0">
                  <a:solidFill>
                    <a:srgbClr val="4D4D4F"/>
                  </a:solidFill>
                  <a:latin typeface="Segoe UI" panose="020B0502040204020203" pitchFamily="34" charset="0"/>
                  <a:cs typeface="Segoe UI" panose="020B0502040204020203" pitchFamily="34" charset="0"/>
                </a:rPr>
                <a:t> </a:t>
              </a:r>
            </a:p>
          </p:txBody>
        </p:sp>
      </p:grpSp>
      <p:grpSp>
        <p:nvGrpSpPr>
          <p:cNvPr id="17" name="Group 16">
            <a:extLst>
              <a:ext uri="{FF2B5EF4-FFF2-40B4-BE49-F238E27FC236}">
                <a16:creationId xmlns="" xmlns:a16="http://schemas.microsoft.com/office/drawing/2014/main" id="{D03C366E-F779-491F-95CA-74671EE510C1}"/>
              </a:ext>
            </a:extLst>
          </p:cNvPr>
          <p:cNvGrpSpPr/>
          <p:nvPr/>
        </p:nvGrpSpPr>
        <p:grpSpPr>
          <a:xfrm>
            <a:off x="5363752" y="3915563"/>
            <a:ext cx="2665702" cy="2182841"/>
            <a:chOff x="5363752" y="3915563"/>
            <a:chExt cx="2665702" cy="2182841"/>
          </a:xfrm>
        </p:grpSpPr>
        <p:grpSp>
          <p:nvGrpSpPr>
            <p:cNvPr id="12" name="Group 11">
              <a:extLst>
                <a:ext uri="{FF2B5EF4-FFF2-40B4-BE49-F238E27FC236}">
                  <a16:creationId xmlns="" xmlns:a16="http://schemas.microsoft.com/office/drawing/2014/main" id="{BBC51762-AD74-42C0-9C51-C76B2CDA34D5}"/>
                </a:ext>
              </a:extLst>
            </p:cNvPr>
            <p:cNvGrpSpPr/>
            <p:nvPr/>
          </p:nvGrpSpPr>
          <p:grpSpPr>
            <a:xfrm>
              <a:off x="5363752" y="3915563"/>
              <a:ext cx="2665702" cy="1805324"/>
              <a:chOff x="5681252" y="3407563"/>
              <a:chExt cx="2665702" cy="1805324"/>
            </a:xfrm>
          </p:grpSpPr>
          <p:grpSp>
            <p:nvGrpSpPr>
              <p:cNvPr id="11" name="Group 10">
                <a:extLst>
                  <a:ext uri="{FF2B5EF4-FFF2-40B4-BE49-F238E27FC236}">
                    <a16:creationId xmlns="" xmlns:a16="http://schemas.microsoft.com/office/drawing/2014/main" id="{D607F3A1-5D93-48E8-BAA3-F17B520A3965}"/>
                  </a:ext>
                </a:extLst>
              </p:cNvPr>
              <p:cNvGrpSpPr/>
              <p:nvPr/>
            </p:nvGrpSpPr>
            <p:grpSpPr>
              <a:xfrm>
                <a:off x="5681252" y="3673744"/>
                <a:ext cx="2665702" cy="1539143"/>
                <a:chOff x="5681252" y="3673744"/>
                <a:chExt cx="2665702" cy="1539143"/>
              </a:xfrm>
            </p:grpSpPr>
            <p:grpSp>
              <p:nvGrpSpPr>
                <p:cNvPr id="66" name="1">
                  <a:extLst>
                    <a:ext uri="{FF2B5EF4-FFF2-40B4-BE49-F238E27FC236}">
                      <a16:creationId xmlns="" xmlns:a16="http://schemas.microsoft.com/office/drawing/2014/main" id="{AD61DCC7-0A61-4DF7-A5BE-FAC11A287810}"/>
                    </a:ext>
                  </a:extLst>
                </p:cNvPr>
                <p:cNvGrpSpPr/>
                <p:nvPr/>
              </p:nvGrpSpPr>
              <p:grpSpPr>
                <a:xfrm>
                  <a:off x="6019917" y="3722600"/>
                  <a:ext cx="1988837" cy="1254900"/>
                  <a:chOff x="4329656" y="5029213"/>
                  <a:chExt cx="2220449" cy="1401040"/>
                </a:xfrm>
              </p:grpSpPr>
              <p:pic>
                <p:nvPicPr>
                  <p:cNvPr id="71" name="Picture 70">
                    <a:extLst>
                      <a:ext uri="{FF2B5EF4-FFF2-40B4-BE49-F238E27FC236}">
                        <a16:creationId xmlns="" xmlns:a16="http://schemas.microsoft.com/office/drawing/2014/main" id="{59168AA5-6F45-4648-A54D-B4E971EC58C4}"/>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4329656" y="5029213"/>
                    <a:ext cx="2220094" cy="1401040"/>
                  </a:xfrm>
                  <a:prstGeom prst="rect">
                    <a:avLst/>
                  </a:prstGeom>
                </p:spPr>
              </p:pic>
              <p:pic>
                <p:nvPicPr>
                  <p:cNvPr id="72" name="Picture 71">
                    <a:extLst>
                      <a:ext uri="{FF2B5EF4-FFF2-40B4-BE49-F238E27FC236}">
                        <a16:creationId xmlns="" xmlns:a16="http://schemas.microsoft.com/office/drawing/2014/main" id="{368AE550-A99E-4CE9-8570-EFCCAC207359}"/>
                      </a:ext>
                    </a:extLst>
                  </p:cNvPr>
                  <p:cNvPicPr>
                    <a:picLocks noChangeAspect="1"/>
                  </p:cNvPicPr>
                  <p:nvPr/>
                </p:nvPicPr>
                <p:blipFill rotWithShape="1">
                  <a:blip r:embed="rId18" cstate="email">
                    <a:extLst>
                      <a:ext uri="{28A0092B-C50C-407E-A947-70E740481C1C}">
                        <a14:useLocalDpi xmlns:a14="http://schemas.microsoft.com/office/drawing/2010/main" val="0"/>
                      </a:ext>
                    </a:extLst>
                  </a:blip>
                  <a:srcRect/>
                  <a:stretch/>
                </p:blipFill>
                <p:spPr>
                  <a:xfrm>
                    <a:off x="4357010" y="5275451"/>
                    <a:ext cx="2193095" cy="921725"/>
                  </a:xfrm>
                  <a:prstGeom prst="rect">
                    <a:avLst/>
                  </a:prstGeom>
                </p:spPr>
              </p:pic>
            </p:grpSp>
            <p:pic>
              <p:nvPicPr>
                <p:cNvPr id="67" name="computer bottom" descr="Macbook PNG Image | 연예인">
                  <a:extLst>
                    <a:ext uri="{FF2B5EF4-FFF2-40B4-BE49-F238E27FC236}">
                      <a16:creationId xmlns="" xmlns:a16="http://schemas.microsoft.com/office/drawing/2014/main" id="{D7BAED3F-2D58-4C6C-8975-0D25844974DE}"/>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5681252" y="3673744"/>
                  <a:ext cx="2665702" cy="1539143"/>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Graphic 76">
                <a:extLst>
                  <a:ext uri="{FF2B5EF4-FFF2-40B4-BE49-F238E27FC236}">
                    <a16:creationId xmlns="" xmlns:a16="http://schemas.microsoft.com/office/drawing/2014/main" id="{3BC26CDF-577B-4E9D-BBA0-36E1B4950EB7}"/>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7790034" y="3407563"/>
                <a:ext cx="437440" cy="630074"/>
              </a:xfrm>
              <a:prstGeom prst="rect">
                <a:avLst/>
              </a:prstGeom>
            </p:spPr>
          </p:pic>
        </p:grpSp>
        <p:sp>
          <p:nvSpPr>
            <p:cNvPr id="79" name="text3">
              <a:extLst>
                <a:ext uri="{FF2B5EF4-FFF2-40B4-BE49-F238E27FC236}">
                  <a16:creationId xmlns="" xmlns:a16="http://schemas.microsoft.com/office/drawing/2014/main" id="{5398E6DB-17F7-4F2D-AD75-857BBFB7C78E}"/>
                </a:ext>
              </a:extLst>
            </p:cNvPr>
            <p:cNvSpPr txBox="1">
              <a:spLocks/>
            </p:cNvSpPr>
            <p:nvPr/>
          </p:nvSpPr>
          <p:spPr>
            <a:xfrm>
              <a:off x="5554938" y="5666463"/>
              <a:ext cx="2296667" cy="431941"/>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11112" lvl="1" indent="0" algn="ctr">
                <a:buClr>
                  <a:srgbClr val="920053"/>
                </a:buClr>
                <a:buFont typeface="Arial" panose="020B0604020202020204" pitchFamily="34" charset="0"/>
                <a:buNone/>
                <a:defRPr/>
              </a:pPr>
              <a:r>
                <a:rPr sz="1799" kern="0">
                  <a:solidFill>
                    <a:srgbClr val="4D4D4F"/>
                  </a:solidFill>
                  <a:latin typeface="Segoe UI" panose="020B0502040204020203" pitchFamily="34" charset="0"/>
                  <a:cs typeface="Segoe UI" panose="020B0502040204020203" pitchFamily="34" charset="0"/>
                </a:rPr>
                <a:t>Prevents </a:t>
              </a:r>
              <a:r>
                <a:rPr sz="1799" b="1" kern="0">
                  <a:solidFill>
                    <a:srgbClr val="4D4D4F"/>
                  </a:solidFill>
                  <a:latin typeface="Segoe UI" panose="020B0502040204020203" pitchFamily="34" charset="0"/>
                  <a:cs typeface="Segoe UI" panose="020B0502040204020203" pitchFamily="34" charset="0"/>
                </a:rPr>
                <a:t>corporate password exposure </a:t>
              </a:r>
            </a:p>
          </p:txBody>
        </p:sp>
      </p:grpSp>
      <p:sp>
        <p:nvSpPr>
          <p:cNvPr id="63" name="Google Shape;828;p12"/>
          <p:cNvSpPr txBox="1"/>
          <p:nvPr/>
        </p:nvSpPr>
        <p:spPr>
          <a:xfrm>
            <a:off x="636860" y="649973"/>
            <a:ext cx="8947244" cy="523180"/>
          </a:xfrm>
          <a:prstGeom prst="rect">
            <a:avLst/>
          </a:prstGeom>
          <a:noFill/>
          <a:ln>
            <a:noFill/>
          </a:ln>
        </p:spPr>
        <p:txBody>
          <a:bodyPr spcFirstLastPara="1" wrap="square" lIns="91425" tIns="45700" rIns="91425" bIns="45700" anchor="t" anchorCtr="0">
            <a:spAutoFit/>
          </a:bodyPr>
          <a:lstStyle/>
          <a:p>
            <a:pPr>
              <a:spcBef>
                <a:spcPts val="0"/>
              </a:spcBef>
              <a:buClr>
                <a:srgbClr val="FF0000"/>
              </a:buClr>
              <a:defRPr/>
            </a:pPr>
            <a:r>
              <a:rPr lang="en-US" sz="2800" b="1" dirty="0">
                <a:solidFill>
                  <a:srgbClr val="4D4D4F"/>
                </a:solidFill>
                <a:latin typeface="Calibri"/>
                <a:cs typeface="Segoe UI" panose="020B0502040204020203" pitchFamily="34" charset="0"/>
                <a:sym typeface="Arial"/>
              </a:rPr>
              <a:t>SECURE INTERNET BROWSING </a:t>
            </a:r>
          </a:p>
        </p:txBody>
      </p:sp>
      <p:grpSp>
        <p:nvGrpSpPr>
          <p:cNvPr id="68" name="Group 67"/>
          <p:cNvGrpSpPr/>
          <p:nvPr/>
        </p:nvGrpSpPr>
        <p:grpSpPr>
          <a:xfrm>
            <a:off x="577022" y="290071"/>
            <a:ext cx="2725252" cy="400110"/>
            <a:chOff x="577022" y="290071"/>
            <a:chExt cx="2725252" cy="400110"/>
          </a:xfrm>
        </p:grpSpPr>
        <p:pic>
          <p:nvPicPr>
            <p:cNvPr id="69" name="Graphic 22">
              <a:extLst>
                <a:ext uri="{FF2B5EF4-FFF2-40B4-BE49-F238E27FC236}">
                  <a16:creationId xmlns="" xmlns:a16="http://schemas.microsoft.com/office/drawing/2014/main" id="{0FFBCAAF-1659-45C7-8AFB-3D1B9FFBB463}"/>
                </a:ext>
              </a:extLst>
            </p:cNvPr>
            <p:cNvPicPr>
              <a:picLocks noChangeAspect="1"/>
            </p:cNvPicPr>
            <p:nvPr/>
          </p:nvPicPr>
          <p:blipFill>
            <a:blip r:embed="rId19" cstate="screen">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577022" y="338265"/>
              <a:ext cx="364467" cy="303722"/>
            </a:xfrm>
            <a:prstGeom prst="rect">
              <a:avLst/>
            </a:prstGeom>
          </p:spPr>
        </p:pic>
        <p:sp>
          <p:nvSpPr>
            <p:cNvPr id="70" name="Rectangle 69"/>
            <p:cNvSpPr/>
            <p:nvPr/>
          </p:nvSpPr>
          <p:spPr>
            <a:xfrm>
              <a:off x="1017802" y="290071"/>
              <a:ext cx="2284472" cy="400110"/>
            </a:xfrm>
            <a:prstGeom prst="rect">
              <a:avLst/>
            </a:prstGeom>
          </p:spPr>
          <p:txBody>
            <a:bodyPr wrap="none">
              <a:spAutoFit/>
            </a:bodyPr>
            <a:lstStyle/>
            <a:p>
              <a:pPr>
                <a:spcBef>
                  <a:spcPts val="0"/>
                </a:spcBef>
                <a:buClr>
                  <a:srgbClr val="FF0000"/>
                </a:buClr>
                <a:defRPr/>
              </a:pPr>
              <a:r>
                <a:rPr lang="en-US" sz="2000" dirty="0">
                  <a:solidFill>
                    <a:srgbClr val="4D4D4F"/>
                  </a:solidFill>
                  <a:latin typeface="Calibri"/>
                  <a:cs typeface="Segoe UI" panose="020B0502040204020203" pitchFamily="34" charset="0"/>
                  <a:sym typeface="Arial"/>
                </a:rPr>
                <a:t>HARMONY </a:t>
              </a:r>
              <a:r>
                <a:rPr lang="en-US" sz="2000" dirty="0" smtClean="0">
                  <a:solidFill>
                    <a:srgbClr val="4D4D4F"/>
                  </a:solidFill>
                  <a:latin typeface="Calibri"/>
                  <a:cs typeface="Segoe UI" panose="020B0502040204020203" pitchFamily="34" charset="0"/>
                  <a:sym typeface="Arial"/>
                </a:rPr>
                <a:t>BROWSE</a:t>
              </a:r>
              <a:endParaRPr lang="en-US" sz="2000" dirty="0">
                <a:solidFill>
                  <a:srgbClr val="4D4D4F"/>
                </a:solidFill>
                <a:latin typeface="Calibri"/>
                <a:cs typeface="Segoe UI" panose="020B0502040204020203" pitchFamily="34" charset="0"/>
                <a:sym typeface="Arial"/>
              </a:endParaRPr>
            </a:p>
          </p:txBody>
        </p:sp>
      </p:grpSp>
      <p:sp>
        <p:nvSpPr>
          <p:cNvPr id="3" name="Date Placeholder 2" hidden="1"/>
          <p:cNvSpPr>
            <a:spLocks noGrp="1"/>
          </p:cNvSpPr>
          <p:nvPr>
            <p:ph type="dt" sz="half" idx="13"/>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14328553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 xmlns:a16="http://schemas.microsoft.com/office/drawing/2014/main" id="{869C42A6-A3A9-4845-AF6B-936BA4BFC176}"/>
              </a:ext>
            </a:extLst>
          </p:cNvPr>
          <p:cNvSpPr/>
          <p:nvPr/>
        </p:nvSpPr>
        <p:spPr bwMode="auto">
          <a:xfrm>
            <a:off x="4421889" y="2111918"/>
            <a:ext cx="3299452" cy="823182"/>
          </a:xfrm>
          <a:custGeom>
            <a:avLst/>
            <a:gdLst>
              <a:gd name="connsiteX0" fmla="*/ 1214845 w 1214845"/>
              <a:gd name="connsiteY0" fmla="*/ 1097280 h 1097280"/>
              <a:gd name="connsiteX1" fmla="*/ 666205 w 1214845"/>
              <a:gd name="connsiteY1" fmla="*/ 1097280 h 1097280"/>
              <a:gd name="connsiteX2" fmla="*/ 666205 w 1214845"/>
              <a:gd name="connsiteY2" fmla="*/ 0 h 1097280"/>
              <a:gd name="connsiteX3" fmla="*/ 0 w 1214845"/>
              <a:gd name="connsiteY3" fmla="*/ 0 h 1097280"/>
              <a:gd name="connsiteX0" fmla="*/ 2220685 w 2220685"/>
              <a:gd name="connsiteY0" fmla="*/ 1110342 h 1110342"/>
              <a:gd name="connsiteX1" fmla="*/ 1672045 w 2220685"/>
              <a:gd name="connsiteY1" fmla="*/ 1110342 h 1110342"/>
              <a:gd name="connsiteX2" fmla="*/ 1672045 w 2220685"/>
              <a:gd name="connsiteY2" fmla="*/ 13062 h 1110342"/>
              <a:gd name="connsiteX3" fmla="*/ 0 w 2220685"/>
              <a:gd name="connsiteY3" fmla="*/ 0 h 1110342"/>
              <a:gd name="connsiteX0" fmla="*/ 1998616 w 1998616"/>
              <a:gd name="connsiteY0" fmla="*/ 1110342 h 1110342"/>
              <a:gd name="connsiteX1" fmla="*/ 1449976 w 1998616"/>
              <a:gd name="connsiteY1" fmla="*/ 1110342 h 1110342"/>
              <a:gd name="connsiteX2" fmla="*/ 1449976 w 1998616"/>
              <a:gd name="connsiteY2" fmla="*/ 13062 h 1110342"/>
              <a:gd name="connsiteX3" fmla="*/ 0 w 1998616"/>
              <a:gd name="connsiteY3" fmla="*/ 0 h 1110342"/>
            </a:gdLst>
            <a:ahLst/>
            <a:cxnLst>
              <a:cxn ang="0">
                <a:pos x="connsiteX0" y="connsiteY0"/>
              </a:cxn>
              <a:cxn ang="0">
                <a:pos x="connsiteX1" y="connsiteY1"/>
              </a:cxn>
              <a:cxn ang="0">
                <a:pos x="connsiteX2" y="connsiteY2"/>
              </a:cxn>
              <a:cxn ang="0">
                <a:pos x="connsiteX3" y="connsiteY3"/>
              </a:cxn>
            </a:cxnLst>
            <a:rect l="l" t="t" r="r" b="b"/>
            <a:pathLst>
              <a:path w="1998616" h="1110342">
                <a:moveTo>
                  <a:pt x="1998616" y="1110342"/>
                </a:moveTo>
                <a:lnTo>
                  <a:pt x="1449976" y="1110342"/>
                </a:lnTo>
                <a:lnTo>
                  <a:pt x="1449976" y="13062"/>
                </a:lnTo>
                <a:lnTo>
                  <a:pt x="0" y="0"/>
                </a:lnTo>
              </a:path>
            </a:pathLst>
          </a:custGeom>
          <a:noFill/>
          <a:ln w="73025" cap="sq" cmpd="sng" algn="ctr">
            <a:gradFill>
              <a:gsLst>
                <a:gs pos="0">
                  <a:schemeClr val="tx2">
                    <a:lumMod val="60000"/>
                    <a:lumOff val="40000"/>
                  </a:schemeClr>
                </a:gs>
                <a:gs pos="100000">
                  <a:schemeClr val="tx2">
                    <a:lumMod val="50000"/>
                  </a:schemeClr>
                </a:gs>
              </a:gsLst>
              <a:lin ang="0" scaled="0"/>
            </a:gradFill>
            <a:prstDash val="solid"/>
            <a:round/>
            <a:headEnd type="none" w="med" len="med"/>
            <a:tailEnd type="none" w="med" len="med"/>
          </a:ln>
          <a:effectLst/>
        </p:spPr>
        <p:txBody>
          <a:bodyPr rtlCol="0" anchor="ctr"/>
          <a:lstStyle/>
          <a:p>
            <a:pPr algn="ctr" fontAlgn="auto">
              <a:spcBef>
                <a:spcPts val="0"/>
              </a:spcBef>
              <a:spcAft>
                <a:spcPts val="0"/>
              </a:spcAft>
              <a:buClr>
                <a:srgbClr val="000000"/>
              </a:buClr>
              <a:buSzTx/>
              <a:buFont typeface="Arial"/>
              <a:buNone/>
              <a:defRPr/>
            </a:pPr>
            <a:endParaRPr lang="en-US" sz="1400" kern="0">
              <a:solidFill>
                <a:srgbClr val="000000"/>
              </a:solidFill>
              <a:cs typeface="Arial"/>
              <a:sym typeface="Arial"/>
            </a:endParaRPr>
          </a:p>
        </p:txBody>
      </p:sp>
      <p:pic>
        <p:nvPicPr>
          <p:cNvPr id="7" name="Picture 6">
            <a:extLst>
              <a:ext uri="{FF2B5EF4-FFF2-40B4-BE49-F238E27FC236}">
                <a16:creationId xmlns="" xmlns:a16="http://schemas.microsoft.com/office/drawing/2014/main" id="{7EE5CD88-4180-4335-8AF4-ED0520E13E32}"/>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p:blipFill>
        <p:spPr>
          <a:xfrm>
            <a:off x="8124825" y="0"/>
            <a:ext cx="4064000" cy="6858000"/>
          </a:xfrm>
          <a:prstGeom prst="rect">
            <a:avLst/>
          </a:prstGeom>
        </p:spPr>
      </p:pic>
      <p:sp>
        <p:nvSpPr>
          <p:cNvPr id="2" name="Footer Placeholder 1" hidden="1"/>
          <p:cNvSpPr>
            <a:spLocks noGrp="1"/>
          </p:cNvSpPr>
          <p:nvPr>
            <p:ph type="ftr" sz="quarter" idx="11"/>
          </p:nvPr>
        </p:nvSpPr>
        <p:spPr/>
        <p:txBody>
          <a:bodyPr/>
          <a:lstStyle/>
          <a:p>
            <a:pPr fontAlgn="auto">
              <a:spcBef>
                <a:spcPts val="0"/>
              </a:spcBef>
              <a:spcAft>
                <a:spcPts val="0"/>
              </a:spcAft>
              <a:buClr>
                <a:srgbClr val="000000"/>
              </a:buClr>
              <a:buSzTx/>
              <a:buFont typeface="Arial"/>
              <a:buNone/>
              <a:defRPr/>
            </a:pPr>
            <a:r>
              <a:rPr lang="en-US" kern="0" smtClean="0">
                <a:solidFill>
                  <a:srgbClr val="FFFFFF">
                    <a:lumMod val="75000"/>
                  </a:srgbClr>
                </a:solidFill>
                <a:cs typeface="Arial"/>
                <a:sym typeface="Arial"/>
              </a:rPr>
              <a:t> [Internal Use] for Check Point employees​</a:t>
            </a:r>
            <a:endParaRPr lang="en-US" kern="0">
              <a:solidFill>
                <a:srgbClr val="FFFFFF">
                  <a:lumMod val="75000"/>
                </a:srgbClr>
              </a:solidFill>
              <a:cs typeface="Arial"/>
              <a:sym typeface="Arial"/>
            </a:endParaRPr>
          </a:p>
        </p:txBody>
      </p:sp>
      <p:grpSp>
        <p:nvGrpSpPr>
          <p:cNvPr id="25" name="Group 24">
            <a:extLst>
              <a:ext uri="{FF2B5EF4-FFF2-40B4-BE49-F238E27FC236}">
                <a16:creationId xmlns="" xmlns:a16="http://schemas.microsoft.com/office/drawing/2014/main" id="{A7749A4A-62ED-4083-BC89-931531D48BCD}"/>
              </a:ext>
            </a:extLst>
          </p:cNvPr>
          <p:cNvGrpSpPr/>
          <p:nvPr/>
        </p:nvGrpSpPr>
        <p:grpSpPr>
          <a:xfrm>
            <a:off x="10671510" y="4265467"/>
            <a:ext cx="760131" cy="619632"/>
            <a:chOff x="5604663" y="2320025"/>
            <a:chExt cx="2223881" cy="1812829"/>
          </a:xfrm>
        </p:grpSpPr>
        <p:sp>
          <p:nvSpPr>
            <p:cNvPr id="26" name="Freeform: Shape 25">
              <a:extLst>
                <a:ext uri="{FF2B5EF4-FFF2-40B4-BE49-F238E27FC236}">
                  <a16:creationId xmlns="" xmlns:a16="http://schemas.microsoft.com/office/drawing/2014/main" id="{81AE7230-3260-4C05-841C-8C8EBD3E3684}"/>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sp>
          <p:nvSpPr>
            <p:cNvPr id="27" name="Freeform: Shape 26">
              <a:extLst>
                <a:ext uri="{FF2B5EF4-FFF2-40B4-BE49-F238E27FC236}">
                  <a16:creationId xmlns="" xmlns:a16="http://schemas.microsoft.com/office/drawing/2014/main" id="{64B605DB-D550-4162-8EF8-3B6CA93BABA4}"/>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sp>
          <p:nvSpPr>
            <p:cNvPr id="28" name="Freeform: Shape 27">
              <a:extLst>
                <a:ext uri="{FF2B5EF4-FFF2-40B4-BE49-F238E27FC236}">
                  <a16:creationId xmlns="" xmlns:a16="http://schemas.microsoft.com/office/drawing/2014/main" id="{2A985256-5D4F-4A9A-B854-D362928AD33D}"/>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sp>
          <p:nvSpPr>
            <p:cNvPr id="29" name="Freeform: Shape 28">
              <a:extLst>
                <a:ext uri="{FF2B5EF4-FFF2-40B4-BE49-F238E27FC236}">
                  <a16:creationId xmlns="" xmlns:a16="http://schemas.microsoft.com/office/drawing/2014/main" id="{636DA6C8-FBCB-41FC-B744-DF81EA5B1494}"/>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grpSp>
      <p:cxnSp>
        <p:nvCxnSpPr>
          <p:cNvPr id="30" name="C">
            <a:extLst>
              <a:ext uri="{FF2B5EF4-FFF2-40B4-BE49-F238E27FC236}">
                <a16:creationId xmlns="" xmlns:a16="http://schemas.microsoft.com/office/drawing/2014/main" id="{45658897-DCE4-491E-9A35-8D43CA48319C}"/>
              </a:ext>
            </a:extLst>
          </p:cNvPr>
          <p:cNvCxnSpPr>
            <a:cxnSpLocks/>
            <a:stCxn id="20" idx="5"/>
          </p:cNvCxnSpPr>
          <p:nvPr/>
        </p:nvCxnSpPr>
        <p:spPr bwMode="auto">
          <a:xfrm>
            <a:off x="8388267" y="2992592"/>
            <a:ext cx="2283243" cy="1558880"/>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a:extLst>
              <a:ext uri="{FF2B5EF4-FFF2-40B4-BE49-F238E27FC236}">
                <a16:creationId xmlns="" xmlns:a16="http://schemas.microsoft.com/office/drawing/2014/main" id="{2DE53781-70B0-4036-9AE0-BF2B653BAB8F}"/>
              </a:ext>
            </a:extLst>
          </p:cNvPr>
          <p:cNvSpPr/>
          <p:nvPr/>
        </p:nvSpPr>
        <p:spPr bwMode="auto">
          <a:xfrm>
            <a:off x="7680779" y="2285105"/>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pic>
        <p:nvPicPr>
          <p:cNvPr id="21" name="Graphic 20">
            <a:extLst>
              <a:ext uri="{FF2B5EF4-FFF2-40B4-BE49-F238E27FC236}">
                <a16:creationId xmlns="" xmlns:a16="http://schemas.microsoft.com/office/drawing/2014/main" id="{DDCBD189-5074-4E8F-AE60-3081000F9E85}"/>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841306" y="2487949"/>
            <a:ext cx="507820" cy="423183"/>
          </a:xfrm>
          <a:prstGeom prst="rect">
            <a:avLst/>
          </a:prstGeom>
        </p:spPr>
      </p:pic>
      <p:grpSp>
        <p:nvGrpSpPr>
          <p:cNvPr id="18" name="Group 17">
            <a:extLst>
              <a:ext uri="{FF2B5EF4-FFF2-40B4-BE49-F238E27FC236}">
                <a16:creationId xmlns="" xmlns:a16="http://schemas.microsoft.com/office/drawing/2014/main" id="{403C3F26-2BE3-4BB5-8081-59F05E3F247C}"/>
              </a:ext>
            </a:extLst>
          </p:cNvPr>
          <p:cNvGrpSpPr/>
          <p:nvPr/>
        </p:nvGrpSpPr>
        <p:grpSpPr>
          <a:xfrm>
            <a:off x="-604029" y="1432544"/>
            <a:ext cx="6652689" cy="3991613"/>
            <a:chOff x="-795025" y="2582181"/>
            <a:chExt cx="6652689" cy="3991613"/>
          </a:xfrm>
        </p:grpSpPr>
        <p:pic>
          <p:nvPicPr>
            <p:cNvPr id="94" name="Picture 93">
              <a:extLst>
                <a:ext uri="{FF2B5EF4-FFF2-40B4-BE49-F238E27FC236}">
                  <a16:creationId xmlns="" xmlns:a16="http://schemas.microsoft.com/office/drawing/2014/main" id="{8C44CEF7-069E-44B5-AF96-95BCB0582AE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95025" y="2582181"/>
              <a:ext cx="6652689" cy="3991613"/>
            </a:xfrm>
            <a:prstGeom prst="rect">
              <a:avLst/>
            </a:prstGeom>
          </p:spPr>
        </p:pic>
        <p:pic>
          <p:nvPicPr>
            <p:cNvPr id="95" name="Picture 94">
              <a:extLst>
                <a:ext uri="{FF2B5EF4-FFF2-40B4-BE49-F238E27FC236}">
                  <a16:creationId xmlns="" xmlns:a16="http://schemas.microsoft.com/office/drawing/2014/main" id="{0DE4B490-5752-40C8-854E-FBF5A2FAE0D0}"/>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a:stretch/>
          </p:blipFill>
          <p:spPr>
            <a:xfrm>
              <a:off x="548736" y="3319526"/>
              <a:ext cx="3875812" cy="2434037"/>
            </a:xfrm>
            <a:prstGeom prst="rect">
              <a:avLst/>
            </a:prstGeom>
            <a:ln>
              <a:noFill/>
            </a:ln>
          </p:spPr>
        </p:pic>
      </p:grpSp>
      <p:sp>
        <p:nvSpPr>
          <p:cNvPr id="97" name="TextBox 96">
            <a:extLst>
              <a:ext uri="{FF2B5EF4-FFF2-40B4-BE49-F238E27FC236}">
                <a16:creationId xmlns="" xmlns:a16="http://schemas.microsoft.com/office/drawing/2014/main" id="{D6AF297F-8D79-4D65-B175-B6E4944CD162}"/>
              </a:ext>
            </a:extLst>
          </p:cNvPr>
          <p:cNvSpPr txBox="1"/>
          <p:nvPr/>
        </p:nvSpPr>
        <p:spPr bwMode="auto">
          <a:xfrm>
            <a:off x="4971794" y="2287506"/>
            <a:ext cx="2563624" cy="288000"/>
          </a:xfrm>
          <a:prstGeom prst="roundRect">
            <a:avLst>
              <a:gd name="adj" fmla="val 50000"/>
            </a:avLst>
          </a:prstGeom>
          <a:gradFill>
            <a:gsLst>
              <a:gs pos="0">
                <a:schemeClr val="accent1">
                  <a:alpha val="88000"/>
                </a:schemeClr>
              </a:gs>
              <a:gs pos="100000">
                <a:schemeClr val="accent2">
                  <a:alpha val="94000"/>
                </a:schemeClr>
              </a:gs>
            </a:gsLst>
            <a:lin ang="0" scaled="1"/>
          </a:gradFill>
          <a:ln>
            <a:noFill/>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a:lnSpc>
                <a:spcPts val="1400"/>
              </a:lnSpc>
              <a:spcBef>
                <a:spcPts val="300"/>
              </a:spcBef>
              <a:buClr>
                <a:srgbClr val="FF0000"/>
              </a:buClr>
              <a:defRPr/>
            </a:pPr>
            <a:r>
              <a:rPr lang="en-US" dirty="0">
                <a:solidFill>
                  <a:srgbClr val="FFFFFF"/>
                </a:solidFill>
                <a:sym typeface="Arial"/>
              </a:rPr>
              <a:t> </a:t>
            </a:r>
          </a:p>
          <a:p>
            <a:pPr>
              <a:lnSpc>
                <a:spcPts val="1400"/>
              </a:lnSpc>
              <a:spcBef>
                <a:spcPts val="300"/>
              </a:spcBef>
              <a:buClr>
                <a:srgbClr val="FF0000"/>
              </a:buClr>
              <a:defRPr/>
            </a:pPr>
            <a:endParaRPr lang="en-US" kern="0" dirty="0">
              <a:solidFill>
                <a:srgbClr val="FFFFFF"/>
              </a:solidFill>
              <a:sym typeface="Arial"/>
            </a:endParaRPr>
          </a:p>
          <a:p>
            <a:pPr>
              <a:lnSpc>
                <a:spcPts val="1400"/>
              </a:lnSpc>
              <a:spcBef>
                <a:spcPts val="300"/>
              </a:spcBef>
              <a:buClr>
                <a:srgbClr val="FF0000"/>
              </a:buClr>
              <a:defRPr/>
            </a:pPr>
            <a:endParaRPr lang="en-US" kern="0" dirty="0">
              <a:solidFill>
                <a:srgbClr val="FFFFFF"/>
              </a:solidFill>
              <a:sym typeface="Arial"/>
            </a:endParaRPr>
          </a:p>
          <a:p>
            <a:pPr>
              <a:lnSpc>
                <a:spcPts val="1400"/>
              </a:lnSpc>
              <a:spcBef>
                <a:spcPts val="300"/>
              </a:spcBef>
              <a:buClr>
                <a:srgbClr val="FF0000"/>
              </a:buClr>
              <a:defRPr/>
            </a:pPr>
            <a:r>
              <a:rPr lang="en-US" kern="0" dirty="0">
                <a:solidFill>
                  <a:srgbClr val="FFFFFF"/>
                </a:solidFill>
                <a:sym typeface="Arial"/>
              </a:rPr>
              <a:t>SUSPICIOUS SENDER</a:t>
            </a:r>
            <a:endParaRPr lang="en-US" sz="1100" dirty="0">
              <a:solidFill>
                <a:srgbClr val="FFFFFF"/>
              </a:solidFill>
              <a:sym typeface="Arial"/>
            </a:endParaRPr>
          </a:p>
        </p:txBody>
      </p:sp>
      <p:sp>
        <p:nvSpPr>
          <p:cNvPr id="101" name="TextBox 100">
            <a:extLst>
              <a:ext uri="{FF2B5EF4-FFF2-40B4-BE49-F238E27FC236}">
                <a16:creationId xmlns="" xmlns:a16="http://schemas.microsoft.com/office/drawing/2014/main" id="{2A9A2057-A8E0-46ED-90E0-9BEBF11F4229}"/>
              </a:ext>
            </a:extLst>
          </p:cNvPr>
          <p:cNvSpPr txBox="1"/>
          <p:nvPr/>
        </p:nvSpPr>
        <p:spPr bwMode="auto">
          <a:xfrm>
            <a:off x="4941510" y="3027764"/>
            <a:ext cx="2563624" cy="288000"/>
          </a:xfrm>
          <a:prstGeom prst="roundRect">
            <a:avLst>
              <a:gd name="adj" fmla="val 50000"/>
            </a:avLst>
          </a:prstGeom>
          <a:gradFill>
            <a:gsLst>
              <a:gs pos="2000">
                <a:schemeClr val="accent1">
                  <a:alpha val="88000"/>
                </a:schemeClr>
              </a:gs>
              <a:gs pos="100000">
                <a:schemeClr val="accent2">
                  <a:alpha val="94000"/>
                </a:schemeClr>
              </a:gs>
            </a:gsLst>
            <a:lin ang="0" scaled="1"/>
          </a:gradFill>
          <a:ln>
            <a:noFill/>
          </a:ln>
        </p:spPr>
        <p:txBody>
          <a:bodyPr vert="horz" wrap="square" lIns="0" tIns="0" rIns="0" bIns="0" numCol="1" anchor="ctr" anchorCtr="0" compatLnSpc="1">
            <a:prstTxWarp prst="textNoShape">
              <a:avLst/>
            </a:prstTxWarp>
          </a:bodyPr>
          <a:lstStyle>
            <a:defPPr>
              <a:defRPr lang="en-US"/>
            </a:defPPr>
            <a:lvl1pPr algn="ctr">
              <a:defRPr sz="1600">
                <a:solidFill>
                  <a:schemeClr val="bg1"/>
                </a:solidFill>
                <a:latin typeface="+mj-lt"/>
                <a:cs typeface="+mj-cs"/>
              </a:defRPr>
            </a:lvl1pPr>
          </a:lstStyle>
          <a:p>
            <a:pPr>
              <a:lnSpc>
                <a:spcPts val="1400"/>
              </a:lnSpc>
              <a:spcBef>
                <a:spcPts val="300"/>
              </a:spcBef>
              <a:buClr>
                <a:srgbClr val="FF0000"/>
              </a:buClr>
              <a:defRPr/>
            </a:pPr>
            <a:r>
              <a:rPr lang="en-US" dirty="0">
                <a:solidFill>
                  <a:srgbClr val="FFFFFF"/>
                </a:solidFill>
                <a:sym typeface="Arial"/>
              </a:rPr>
              <a:t> </a:t>
            </a:r>
            <a:r>
              <a:rPr lang="en-US" kern="0" dirty="0">
                <a:solidFill>
                  <a:srgbClr val="FFFFFF"/>
                </a:solidFill>
                <a:sym typeface="Arial"/>
              </a:rPr>
              <a:t>MALICIOUS ATTACHMENT</a:t>
            </a:r>
            <a:endParaRPr lang="en-US" sz="1100" dirty="0">
              <a:solidFill>
                <a:srgbClr val="FFFFFF"/>
              </a:solidFill>
              <a:sym typeface="Arial"/>
            </a:endParaRPr>
          </a:p>
        </p:txBody>
      </p:sp>
      <p:cxnSp>
        <p:nvCxnSpPr>
          <p:cNvPr id="102" name="Straight Connector 101">
            <a:extLst>
              <a:ext uri="{FF2B5EF4-FFF2-40B4-BE49-F238E27FC236}">
                <a16:creationId xmlns="" xmlns:a16="http://schemas.microsoft.com/office/drawing/2014/main" id="{A50B0294-5F46-42F0-8FD3-7B46523C01F5}"/>
              </a:ext>
            </a:extLst>
          </p:cNvPr>
          <p:cNvCxnSpPr>
            <a:cxnSpLocks/>
          </p:cNvCxnSpPr>
          <p:nvPr/>
        </p:nvCxnSpPr>
        <p:spPr bwMode="auto">
          <a:xfrm flipH="1">
            <a:off x="2339444" y="3183981"/>
            <a:ext cx="2623626" cy="0"/>
          </a:xfrm>
          <a:prstGeom prst="line">
            <a:avLst/>
          </a:prstGeom>
          <a:gradFill>
            <a:gsLst>
              <a:gs pos="0">
                <a:schemeClr val="accent1">
                  <a:alpha val="88000"/>
                </a:schemeClr>
              </a:gs>
              <a:gs pos="100000">
                <a:schemeClr val="accent2">
                  <a:alpha val="94000"/>
                </a:schemeClr>
              </a:gs>
            </a:gsLst>
            <a:lin ang="0" scaled="1"/>
          </a:gradFill>
          <a:ln w="22225">
            <a:solidFill>
              <a:srgbClr val="D51067"/>
            </a:solidFill>
            <a:prstDash val="sysDash"/>
          </a:ln>
        </p:spPr>
      </p:cxnSp>
      <p:sp>
        <p:nvSpPr>
          <p:cNvPr id="103" name="TextBox 102">
            <a:extLst>
              <a:ext uri="{FF2B5EF4-FFF2-40B4-BE49-F238E27FC236}">
                <a16:creationId xmlns="" xmlns:a16="http://schemas.microsoft.com/office/drawing/2014/main" id="{4F4452FE-17A1-4339-88AB-5971FEC375BB}"/>
              </a:ext>
            </a:extLst>
          </p:cNvPr>
          <p:cNvSpPr txBox="1"/>
          <p:nvPr/>
        </p:nvSpPr>
        <p:spPr bwMode="auto">
          <a:xfrm>
            <a:off x="724430" y="2930841"/>
            <a:ext cx="1626970" cy="456430"/>
          </a:xfrm>
          <a:prstGeom prst="roundRect">
            <a:avLst>
              <a:gd name="adj" fmla="val 16270"/>
            </a:avLst>
          </a:prstGeom>
          <a:noFill/>
          <a:ln w="22225">
            <a:solidFill>
              <a:srgbClr val="D51067"/>
            </a:solidFill>
            <a:prstDash val="sysDash"/>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a:lnSpc>
                <a:spcPts val="1400"/>
              </a:lnSpc>
              <a:spcBef>
                <a:spcPts val="300"/>
              </a:spcBef>
              <a:buClr>
                <a:srgbClr val="FF0000"/>
              </a:buClr>
              <a:defRPr/>
            </a:pPr>
            <a:endParaRPr lang="en-US" sz="1400" dirty="0">
              <a:solidFill>
                <a:srgbClr val="FFFFFF"/>
              </a:solidFill>
              <a:sym typeface="Arial"/>
            </a:endParaRPr>
          </a:p>
        </p:txBody>
      </p:sp>
      <p:sp>
        <p:nvSpPr>
          <p:cNvPr id="105" name="TextBox 104">
            <a:extLst>
              <a:ext uri="{FF2B5EF4-FFF2-40B4-BE49-F238E27FC236}">
                <a16:creationId xmlns="" xmlns:a16="http://schemas.microsoft.com/office/drawing/2014/main" id="{B61FF2A3-C400-473F-ABA7-1C46D11C4617}"/>
              </a:ext>
            </a:extLst>
          </p:cNvPr>
          <p:cNvSpPr txBox="1"/>
          <p:nvPr/>
        </p:nvSpPr>
        <p:spPr bwMode="auto">
          <a:xfrm>
            <a:off x="4941510" y="3775795"/>
            <a:ext cx="2563624" cy="288000"/>
          </a:xfrm>
          <a:prstGeom prst="roundRect">
            <a:avLst>
              <a:gd name="adj" fmla="val 50000"/>
            </a:avLst>
          </a:prstGeom>
          <a:gradFill>
            <a:gsLst>
              <a:gs pos="0">
                <a:schemeClr val="accent1">
                  <a:alpha val="88000"/>
                </a:schemeClr>
              </a:gs>
              <a:gs pos="100000">
                <a:schemeClr val="accent2">
                  <a:alpha val="94000"/>
                </a:schemeClr>
              </a:gs>
            </a:gsLst>
            <a:lin ang="0" scaled="1"/>
          </a:gradFill>
          <a:ln>
            <a:noFill/>
          </a:ln>
        </p:spPr>
        <p:txBody>
          <a:bodyPr vert="horz" wrap="square" lIns="0" tIns="0" rIns="0" bIns="0" numCol="1" anchor="ctr" anchorCtr="0" compatLnSpc="1">
            <a:prstTxWarp prst="textNoShape">
              <a:avLst/>
            </a:prstTxWarp>
          </a:bodyPr>
          <a:lstStyle>
            <a:defPPr>
              <a:defRPr lang="en-US"/>
            </a:defPPr>
            <a:lvl1pPr algn="ctr">
              <a:defRPr sz="1600">
                <a:solidFill>
                  <a:schemeClr val="bg1"/>
                </a:solidFill>
                <a:latin typeface="+mj-lt"/>
                <a:cs typeface="+mj-cs"/>
              </a:defRPr>
            </a:lvl1pPr>
          </a:lstStyle>
          <a:p>
            <a:pPr>
              <a:lnSpc>
                <a:spcPts val="1400"/>
              </a:lnSpc>
              <a:spcBef>
                <a:spcPts val="300"/>
              </a:spcBef>
              <a:buClr>
                <a:srgbClr val="FF0000"/>
              </a:buClr>
              <a:defRPr/>
            </a:pPr>
            <a:r>
              <a:rPr lang="en-US" dirty="0">
                <a:solidFill>
                  <a:srgbClr val="FFFFFF"/>
                </a:solidFill>
                <a:sym typeface="Arial"/>
              </a:rPr>
              <a:t>MALICIOUS LINK </a:t>
            </a:r>
            <a:endParaRPr lang="en-US" sz="1100" dirty="0">
              <a:solidFill>
                <a:srgbClr val="FFFFFF"/>
              </a:solidFill>
              <a:sym typeface="Arial"/>
            </a:endParaRPr>
          </a:p>
        </p:txBody>
      </p:sp>
      <p:sp>
        <p:nvSpPr>
          <p:cNvPr id="109" name="TextBox 108">
            <a:extLst>
              <a:ext uri="{FF2B5EF4-FFF2-40B4-BE49-F238E27FC236}">
                <a16:creationId xmlns="" xmlns:a16="http://schemas.microsoft.com/office/drawing/2014/main" id="{28AAC692-679F-4C25-B460-A2A6AB67FBEA}"/>
              </a:ext>
            </a:extLst>
          </p:cNvPr>
          <p:cNvSpPr txBox="1"/>
          <p:nvPr/>
        </p:nvSpPr>
        <p:spPr bwMode="auto">
          <a:xfrm>
            <a:off x="4946852" y="4156459"/>
            <a:ext cx="2563624" cy="288000"/>
          </a:xfrm>
          <a:prstGeom prst="roundRect">
            <a:avLst>
              <a:gd name="adj" fmla="val 50000"/>
            </a:avLst>
          </a:prstGeom>
          <a:gradFill>
            <a:gsLst>
              <a:gs pos="0">
                <a:schemeClr val="accent1">
                  <a:alpha val="88000"/>
                </a:schemeClr>
              </a:gs>
              <a:gs pos="100000">
                <a:schemeClr val="accent2">
                  <a:alpha val="94000"/>
                </a:schemeClr>
              </a:gs>
            </a:gsLst>
            <a:lin ang="0" scaled="1"/>
          </a:gradFill>
          <a:ln>
            <a:noFill/>
          </a:ln>
        </p:spPr>
        <p:txBody>
          <a:bodyPr vert="horz" wrap="square" lIns="0" tIns="0" rIns="0" bIns="0" numCol="1" anchor="ctr" anchorCtr="0" compatLnSpc="1">
            <a:prstTxWarp prst="textNoShape">
              <a:avLst/>
            </a:prstTxWarp>
          </a:bodyPr>
          <a:lstStyle>
            <a:defPPr>
              <a:defRPr lang="en-US"/>
            </a:defPPr>
            <a:lvl1pPr algn="ctr">
              <a:defRPr sz="1600">
                <a:solidFill>
                  <a:schemeClr val="bg1"/>
                </a:solidFill>
                <a:latin typeface="+mj-lt"/>
                <a:cs typeface="+mj-cs"/>
              </a:defRPr>
            </a:lvl1pPr>
          </a:lstStyle>
          <a:p>
            <a:pPr>
              <a:lnSpc>
                <a:spcPts val="1400"/>
              </a:lnSpc>
              <a:spcBef>
                <a:spcPts val="300"/>
              </a:spcBef>
              <a:buClr>
                <a:srgbClr val="FF0000"/>
              </a:buClr>
              <a:defRPr/>
            </a:pPr>
            <a:r>
              <a:rPr lang="en-US" dirty="0">
                <a:solidFill>
                  <a:srgbClr val="FFFFFF"/>
                </a:solidFill>
                <a:sym typeface="Arial"/>
              </a:rPr>
              <a:t>BODY TEXT SUSPICIOUS</a:t>
            </a:r>
          </a:p>
        </p:txBody>
      </p:sp>
      <p:cxnSp>
        <p:nvCxnSpPr>
          <p:cNvPr id="112" name="Straight Connector 111">
            <a:extLst>
              <a:ext uri="{FF2B5EF4-FFF2-40B4-BE49-F238E27FC236}">
                <a16:creationId xmlns="" xmlns:a16="http://schemas.microsoft.com/office/drawing/2014/main" id="{F083F0E3-C54F-4F04-B45E-3181903C77BC}"/>
              </a:ext>
            </a:extLst>
          </p:cNvPr>
          <p:cNvCxnSpPr>
            <a:cxnSpLocks/>
          </p:cNvCxnSpPr>
          <p:nvPr/>
        </p:nvCxnSpPr>
        <p:spPr bwMode="auto">
          <a:xfrm flipH="1">
            <a:off x="3766798" y="2390230"/>
            <a:ext cx="1196272" cy="0"/>
          </a:xfrm>
          <a:prstGeom prst="line">
            <a:avLst/>
          </a:prstGeom>
          <a:gradFill>
            <a:gsLst>
              <a:gs pos="0">
                <a:schemeClr val="accent1">
                  <a:alpha val="88000"/>
                </a:schemeClr>
              </a:gs>
              <a:gs pos="100000">
                <a:schemeClr val="accent2">
                  <a:alpha val="94000"/>
                </a:schemeClr>
              </a:gs>
            </a:gsLst>
            <a:lin ang="0" scaled="1"/>
          </a:gradFill>
          <a:ln w="22225">
            <a:solidFill>
              <a:srgbClr val="D51067"/>
            </a:solidFill>
            <a:prstDash val="sysDash"/>
          </a:ln>
        </p:spPr>
      </p:cxnSp>
      <p:sp>
        <p:nvSpPr>
          <p:cNvPr id="113" name="TextBox 112">
            <a:extLst>
              <a:ext uri="{FF2B5EF4-FFF2-40B4-BE49-F238E27FC236}">
                <a16:creationId xmlns="" xmlns:a16="http://schemas.microsoft.com/office/drawing/2014/main" id="{4ED40560-ED3B-4052-ACD1-BE68FB122C07}"/>
              </a:ext>
            </a:extLst>
          </p:cNvPr>
          <p:cNvSpPr txBox="1"/>
          <p:nvPr/>
        </p:nvSpPr>
        <p:spPr bwMode="auto">
          <a:xfrm>
            <a:off x="1462519" y="2270003"/>
            <a:ext cx="2304277" cy="257185"/>
          </a:xfrm>
          <a:prstGeom prst="roundRect">
            <a:avLst>
              <a:gd name="adj" fmla="val 16270"/>
            </a:avLst>
          </a:prstGeom>
          <a:noFill/>
          <a:ln w="22225">
            <a:solidFill>
              <a:srgbClr val="D51067"/>
            </a:solidFill>
            <a:prstDash val="sysDash"/>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a:lnSpc>
                <a:spcPts val="1400"/>
              </a:lnSpc>
              <a:spcBef>
                <a:spcPts val="300"/>
              </a:spcBef>
              <a:buClr>
                <a:srgbClr val="FF0000"/>
              </a:buClr>
              <a:defRPr/>
            </a:pPr>
            <a:endParaRPr lang="en-US" sz="1400" dirty="0">
              <a:solidFill>
                <a:srgbClr val="FFFFFF"/>
              </a:solidFill>
              <a:sym typeface="Arial"/>
            </a:endParaRPr>
          </a:p>
        </p:txBody>
      </p:sp>
      <p:sp>
        <p:nvSpPr>
          <p:cNvPr id="114" name="TextBox 113">
            <a:extLst>
              <a:ext uri="{FF2B5EF4-FFF2-40B4-BE49-F238E27FC236}">
                <a16:creationId xmlns="" xmlns:a16="http://schemas.microsoft.com/office/drawing/2014/main" id="{1015C18C-82A7-465E-958E-22AE3D35407D}"/>
              </a:ext>
            </a:extLst>
          </p:cNvPr>
          <p:cNvSpPr txBox="1"/>
          <p:nvPr/>
        </p:nvSpPr>
        <p:spPr bwMode="auto">
          <a:xfrm>
            <a:off x="1183842" y="3909120"/>
            <a:ext cx="483991" cy="194424"/>
          </a:xfrm>
          <a:prstGeom prst="roundRect">
            <a:avLst>
              <a:gd name="adj" fmla="val 16270"/>
            </a:avLst>
          </a:prstGeom>
          <a:noFill/>
          <a:ln w="22225">
            <a:solidFill>
              <a:srgbClr val="D51067"/>
            </a:solidFill>
            <a:prstDash val="sysDash"/>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a:lnSpc>
                <a:spcPts val="1400"/>
              </a:lnSpc>
              <a:spcBef>
                <a:spcPts val="300"/>
              </a:spcBef>
              <a:buClr>
                <a:srgbClr val="FF0000"/>
              </a:buClr>
              <a:defRPr/>
            </a:pPr>
            <a:r>
              <a:rPr lang="en-US" sz="1400" dirty="0">
                <a:solidFill>
                  <a:srgbClr val="FFFFFF"/>
                </a:solidFill>
                <a:sym typeface="Arial"/>
              </a:rPr>
              <a:t>c</a:t>
            </a:r>
          </a:p>
        </p:txBody>
      </p:sp>
      <p:sp>
        <p:nvSpPr>
          <p:cNvPr id="115" name="TextBox 114">
            <a:extLst>
              <a:ext uri="{FF2B5EF4-FFF2-40B4-BE49-F238E27FC236}">
                <a16:creationId xmlns="" xmlns:a16="http://schemas.microsoft.com/office/drawing/2014/main" id="{30EE052D-D746-4D55-931B-6CD9599E2583}"/>
              </a:ext>
            </a:extLst>
          </p:cNvPr>
          <p:cNvSpPr txBox="1"/>
          <p:nvPr/>
        </p:nvSpPr>
        <p:spPr bwMode="auto">
          <a:xfrm>
            <a:off x="872842" y="4139427"/>
            <a:ext cx="2092367" cy="294533"/>
          </a:xfrm>
          <a:prstGeom prst="roundRect">
            <a:avLst>
              <a:gd name="adj" fmla="val 16270"/>
            </a:avLst>
          </a:prstGeom>
          <a:noFill/>
          <a:ln w="22225">
            <a:solidFill>
              <a:srgbClr val="D51067"/>
            </a:solidFill>
            <a:prstDash val="sysDash"/>
          </a:ln>
        </p:spPr>
        <p:txBody>
          <a:bodyPr vert="horz" wrap="square" lIns="0" tIns="0" rIns="0" bIns="0" numCol="1" anchor="b" anchorCtr="0" compatLnSpc="1">
            <a:prstTxWarp prst="textNoShape">
              <a:avLst/>
            </a:prstTxWarp>
          </a:bodyPr>
          <a:lstStyle>
            <a:defPPr>
              <a:defRPr lang="en-US"/>
            </a:defPPr>
            <a:lvl1pPr algn="ctr">
              <a:defRPr sz="1600">
                <a:solidFill>
                  <a:schemeClr val="bg1"/>
                </a:solidFill>
                <a:latin typeface="+mj-lt"/>
                <a:cs typeface="+mj-cs"/>
              </a:defRPr>
            </a:lvl1pPr>
          </a:lstStyle>
          <a:p>
            <a:pPr>
              <a:lnSpc>
                <a:spcPts val="1400"/>
              </a:lnSpc>
              <a:spcBef>
                <a:spcPts val="300"/>
              </a:spcBef>
              <a:buClr>
                <a:srgbClr val="FF0000"/>
              </a:buClr>
              <a:defRPr/>
            </a:pPr>
            <a:endParaRPr lang="en-US" sz="1400" dirty="0">
              <a:solidFill>
                <a:srgbClr val="FFFFFF"/>
              </a:solidFill>
              <a:sym typeface="Arial"/>
            </a:endParaRPr>
          </a:p>
        </p:txBody>
      </p:sp>
      <p:cxnSp>
        <p:nvCxnSpPr>
          <p:cNvPr id="116" name="Straight Connector 115">
            <a:extLst>
              <a:ext uri="{FF2B5EF4-FFF2-40B4-BE49-F238E27FC236}">
                <a16:creationId xmlns="" xmlns:a16="http://schemas.microsoft.com/office/drawing/2014/main" id="{C09B534A-E54A-4B3C-AFC1-2A8987E1A5C6}"/>
              </a:ext>
            </a:extLst>
          </p:cNvPr>
          <p:cNvCxnSpPr>
            <a:cxnSpLocks/>
          </p:cNvCxnSpPr>
          <p:nvPr/>
        </p:nvCxnSpPr>
        <p:spPr bwMode="auto">
          <a:xfrm flipH="1" flipV="1">
            <a:off x="1667833" y="3919795"/>
            <a:ext cx="3376455" cy="11872"/>
          </a:xfrm>
          <a:prstGeom prst="line">
            <a:avLst/>
          </a:prstGeom>
          <a:gradFill>
            <a:gsLst>
              <a:gs pos="0">
                <a:schemeClr val="accent1">
                  <a:alpha val="88000"/>
                </a:schemeClr>
              </a:gs>
              <a:gs pos="100000">
                <a:schemeClr val="accent2">
                  <a:alpha val="94000"/>
                </a:schemeClr>
              </a:gs>
            </a:gsLst>
            <a:lin ang="0" scaled="1"/>
          </a:gradFill>
          <a:ln w="22225">
            <a:solidFill>
              <a:srgbClr val="D51067"/>
            </a:solidFill>
            <a:prstDash val="sysDash"/>
          </a:ln>
        </p:spPr>
      </p:cxnSp>
      <p:cxnSp>
        <p:nvCxnSpPr>
          <p:cNvPr id="117" name="Straight Connector 116">
            <a:extLst>
              <a:ext uri="{FF2B5EF4-FFF2-40B4-BE49-F238E27FC236}">
                <a16:creationId xmlns="" xmlns:a16="http://schemas.microsoft.com/office/drawing/2014/main" id="{07BADEA5-F8C1-4E05-8580-6C1620AFF84C}"/>
              </a:ext>
            </a:extLst>
          </p:cNvPr>
          <p:cNvCxnSpPr>
            <a:cxnSpLocks/>
          </p:cNvCxnSpPr>
          <p:nvPr/>
        </p:nvCxnSpPr>
        <p:spPr bwMode="auto">
          <a:xfrm flipH="1">
            <a:off x="2974900" y="4286693"/>
            <a:ext cx="1971952" cy="0"/>
          </a:xfrm>
          <a:prstGeom prst="line">
            <a:avLst/>
          </a:prstGeom>
          <a:gradFill>
            <a:gsLst>
              <a:gs pos="0">
                <a:schemeClr val="accent1">
                  <a:alpha val="88000"/>
                </a:schemeClr>
              </a:gs>
              <a:gs pos="100000">
                <a:schemeClr val="accent2">
                  <a:alpha val="94000"/>
                </a:schemeClr>
              </a:gs>
            </a:gsLst>
            <a:lin ang="0" scaled="1"/>
          </a:gradFill>
          <a:ln w="22225">
            <a:solidFill>
              <a:srgbClr val="D51067"/>
            </a:solidFill>
            <a:prstDash val="sysDash"/>
          </a:ln>
        </p:spPr>
      </p:cxnSp>
      <p:pic>
        <p:nvPicPr>
          <p:cNvPr id="119" name="Picture 9" descr="Related image">
            <a:extLst>
              <a:ext uri="{FF2B5EF4-FFF2-40B4-BE49-F238E27FC236}">
                <a16:creationId xmlns="" xmlns:a16="http://schemas.microsoft.com/office/drawing/2014/main" id="{9D178CCB-4557-4786-B03B-AC60565C7007}"/>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940" y="5430456"/>
            <a:ext cx="909591" cy="909591"/>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a:extLst>
              <a:ext uri="{FF2B5EF4-FFF2-40B4-BE49-F238E27FC236}">
                <a16:creationId xmlns="" xmlns:a16="http://schemas.microsoft.com/office/drawing/2014/main" id="{6EE3EBCC-5C31-4A26-A0C8-1F1D583B9BA7}"/>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619436" y="5718941"/>
            <a:ext cx="1330095" cy="329112"/>
          </a:xfrm>
          <a:prstGeom prst="rect">
            <a:avLst/>
          </a:prstGeom>
        </p:spPr>
      </p:pic>
      <p:pic>
        <p:nvPicPr>
          <p:cNvPr id="1028" name="Picture 4" descr="Microsoft Exchange Logo - logo cdr vector">
            <a:extLst>
              <a:ext uri="{FF2B5EF4-FFF2-40B4-BE49-F238E27FC236}">
                <a16:creationId xmlns="" xmlns:a16="http://schemas.microsoft.com/office/drawing/2014/main" id="{BF438028-8090-4210-9BC6-BA7D8B0B6C7F}"/>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3118808" y="5205025"/>
            <a:ext cx="2227315" cy="1169340"/>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11;p56"/>
          <p:cNvSpPr txBox="1"/>
          <p:nvPr/>
        </p:nvSpPr>
        <p:spPr>
          <a:xfrm>
            <a:off x="9897959" y="6556249"/>
            <a:ext cx="1840451" cy="269820"/>
          </a:xfrm>
          <a:prstGeom prst="rect">
            <a:avLst/>
          </a:prstGeom>
          <a:noFill/>
          <a:ln>
            <a:noFill/>
          </a:ln>
        </p:spPr>
        <p:txBody>
          <a:bodyPr spcFirstLastPara="1" wrap="square" lIns="121875" tIns="60925" rIns="121875" bIns="60925" anchor="ctr" anchorCtr="0">
            <a:noAutofit/>
          </a:bodyPr>
          <a:lstStyle/>
          <a:p>
            <a:pPr algn="r" fontAlgn="auto">
              <a:spcBef>
                <a:spcPts val="0"/>
              </a:spcBef>
              <a:spcAft>
                <a:spcPts val="0"/>
              </a:spcAft>
              <a:buClr>
                <a:srgbClr val="4D4D4F"/>
              </a:buClr>
              <a:buSzPts val="1000"/>
              <a:buFont typeface="Noto Sans Symbols"/>
              <a:buNone/>
              <a:defRPr/>
            </a:pPr>
            <a:fld id="{00000000-1234-1234-1234-123412341234}" type="slidenum">
              <a:rPr lang="en-US" sz="1000" kern="0">
                <a:solidFill>
                  <a:srgbClr val="4D4D4F"/>
                </a:solidFill>
                <a:latin typeface="Calibri"/>
                <a:ea typeface="Calibri"/>
                <a:cs typeface="Calibri"/>
                <a:sym typeface="Calibri"/>
              </a:rPr>
              <a:pPr algn="r" fontAlgn="auto">
                <a:spcBef>
                  <a:spcPts val="0"/>
                </a:spcBef>
                <a:spcAft>
                  <a:spcPts val="0"/>
                </a:spcAft>
                <a:buClr>
                  <a:srgbClr val="4D4D4F"/>
                </a:buClr>
                <a:buSzPts val="1000"/>
                <a:buFont typeface="Noto Sans Symbols"/>
                <a:buNone/>
                <a:defRPr/>
              </a:pPr>
              <a:t>22</a:t>
            </a:fld>
            <a:endParaRPr sz="1100" kern="0">
              <a:solidFill>
                <a:srgbClr val="4D4D4F"/>
              </a:solidFill>
              <a:latin typeface="Calibri"/>
              <a:ea typeface="Calibri"/>
              <a:cs typeface="Calibri"/>
              <a:sym typeface="Calibri"/>
            </a:endParaRPr>
          </a:p>
        </p:txBody>
      </p:sp>
      <p:sp>
        <p:nvSpPr>
          <p:cNvPr id="48" name="Google Shape;12;p56"/>
          <p:cNvSpPr txBox="1"/>
          <p:nvPr/>
        </p:nvSpPr>
        <p:spPr>
          <a:xfrm>
            <a:off x="9080500" y="6542102"/>
            <a:ext cx="2744799" cy="304221"/>
          </a:xfrm>
          <a:prstGeom prst="rect">
            <a:avLst/>
          </a:prstGeom>
          <a:noFill/>
          <a:ln>
            <a:noFill/>
          </a:ln>
        </p:spPr>
        <p:txBody>
          <a:bodyPr spcFirstLastPara="1" wrap="square" lIns="121875" tIns="60925" rIns="121875" bIns="60925" anchor="ctr" anchorCtr="0">
            <a:noAutofit/>
          </a:bodyPr>
          <a:lstStyle/>
          <a:p>
            <a:pPr fontAlgn="auto">
              <a:spcBef>
                <a:spcPts val="0"/>
              </a:spcBef>
              <a:spcAft>
                <a:spcPts val="0"/>
              </a:spcAft>
              <a:buClr>
                <a:srgbClr val="B6B6B8"/>
              </a:buClr>
              <a:buSzPts val="900"/>
              <a:buFont typeface="Noto Sans Symbols"/>
              <a:buNone/>
              <a:defRPr/>
            </a:pPr>
            <a:r>
              <a:rPr lang="en-US" sz="900" kern="0" dirty="0">
                <a:solidFill>
                  <a:srgbClr val="B6B6B8"/>
                </a:solidFill>
                <a:latin typeface="Calibri"/>
                <a:ea typeface="Calibri"/>
                <a:cs typeface="Calibri"/>
                <a:sym typeface="Calibri"/>
              </a:rPr>
              <a:t>©2021 Check Point Software Technologies Ltd. </a:t>
            </a:r>
            <a:endParaRPr sz="1400" kern="0" dirty="0">
              <a:solidFill>
                <a:srgbClr val="000000"/>
              </a:solidFill>
              <a:latin typeface="Arial"/>
              <a:cs typeface="Arial"/>
              <a:sym typeface="Arial"/>
            </a:endParaRPr>
          </a:p>
        </p:txBody>
      </p:sp>
      <p:cxnSp>
        <p:nvCxnSpPr>
          <p:cNvPr id="49" name="Google Shape;14;p56"/>
          <p:cNvCxnSpPr/>
          <p:nvPr/>
        </p:nvCxnSpPr>
        <p:spPr>
          <a:xfrm>
            <a:off x="0" y="6505756"/>
            <a:ext cx="12188825" cy="3837"/>
          </a:xfrm>
          <a:prstGeom prst="straightConnector1">
            <a:avLst/>
          </a:prstGeom>
          <a:solidFill>
            <a:schemeClr val="lt1"/>
          </a:solidFill>
          <a:ln w="9525" cap="flat" cmpd="sng">
            <a:solidFill>
              <a:srgbClr val="D8D8D8"/>
            </a:solidFill>
            <a:prstDash val="solid"/>
            <a:round/>
            <a:headEnd type="none" w="sm" len="sm"/>
            <a:tailEnd type="none" w="sm" len="sm"/>
          </a:ln>
        </p:spPr>
      </p:cxnSp>
      <p:sp>
        <p:nvSpPr>
          <p:cNvPr id="50" name="Google Shape;828;p12"/>
          <p:cNvSpPr txBox="1"/>
          <p:nvPr/>
        </p:nvSpPr>
        <p:spPr>
          <a:xfrm>
            <a:off x="500710" y="618381"/>
            <a:ext cx="7340596" cy="461624"/>
          </a:xfrm>
          <a:prstGeom prst="rect">
            <a:avLst/>
          </a:prstGeom>
          <a:noFill/>
          <a:ln>
            <a:noFill/>
          </a:ln>
        </p:spPr>
        <p:txBody>
          <a:bodyPr spcFirstLastPara="1" wrap="square" lIns="91425" tIns="45700" rIns="91425" bIns="45700" anchor="t" anchorCtr="0">
            <a:spAutoFit/>
          </a:bodyPr>
          <a:lstStyle/>
          <a:p>
            <a:pPr>
              <a:spcBef>
                <a:spcPts val="0"/>
              </a:spcBef>
              <a:buClr>
                <a:srgbClr val="FF0000"/>
              </a:buClr>
              <a:defRPr/>
            </a:pPr>
            <a:r>
              <a:rPr lang="en-US" sz="2400" b="1" dirty="0">
                <a:solidFill>
                  <a:srgbClr val="4D4D4F"/>
                </a:solidFill>
                <a:latin typeface="Calibri"/>
                <a:cs typeface="Segoe UI" panose="020B0502040204020203" pitchFamily="34" charset="0"/>
                <a:sym typeface="Arial"/>
              </a:rPr>
              <a:t>PROTECT USER MAILBOXES &amp; PRODUCTIVITY APPS</a:t>
            </a:r>
          </a:p>
        </p:txBody>
      </p:sp>
      <p:sp>
        <p:nvSpPr>
          <p:cNvPr id="6" name="AutoShape 2" descr="Download Microsoft Teams Logo in SVG Vector or PNG File Format - Logo.wi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
                <a:srgbClr val="000000"/>
              </a:buClr>
              <a:buSzTx/>
              <a:buFont typeface="Arial"/>
              <a:buNone/>
              <a:defRPr/>
            </a:pPr>
            <a:endParaRPr lang="en-US" sz="1400" kern="0">
              <a:solidFill>
                <a:srgbClr val="000000"/>
              </a:solidFill>
              <a:latin typeface="Arial"/>
              <a:cs typeface="Arial"/>
              <a:sym typeface="Arial"/>
            </a:endParaRPr>
          </a:p>
        </p:txBody>
      </p:sp>
      <p:sp>
        <p:nvSpPr>
          <p:cNvPr id="8" name="AutoShape 4" descr="Download Microsoft Teams Logo in SVG Vector or PNG File Format - Logo.win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
                <a:srgbClr val="000000"/>
              </a:buClr>
              <a:buSzTx/>
              <a:buFont typeface="Arial"/>
              <a:buNone/>
              <a:defRPr/>
            </a:pPr>
            <a:endParaRPr lang="en-US" sz="1400" kern="0">
              <a:solidFill>
                <a:srgbClr val="000000"/>
              </a:solidFill>
              <a:latin typeface="Arial"/>
              <a:cs typeface="Arial"/>
              <a:sym typeface="Arial"/>
            </a:endParaRPr>
          </a:p>
        </p:txBody>
      </p:sp>
      <p:pic>
        <p:nvPicPr>
          <p:cNvPr id="10" name="Picture 9"/>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5329121" y="5685205"/>
            <a:ext cx="798224" cy="531182"/>
          </a:xfrm>
          <a:prstGeom prst="rect">
            <a:avLst/>
          </a:prstGeom>
        </p:spPr>
      </p:pic>
      <p:pic>
        <p:nvPicPr>
          <p:cNvPr id="8198" name="Picture 6" descr="מה זה ואן דרייב – מהי תוכנת ואן דרייב ? Microsoft OneDrive - סאן ספארק מרכז  הידע"/>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8799" t="18008" r="9773" b="13421"/>
          <a:stretch/>
        </p:blipFill>
        <p:spPr bwMode="auto">
          <a:xfrm>
            <a:off x="6375862" y="5627716"/>
            <a:ext cx="789710" cy="66501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harePoint • תוכנות Anyware"/>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7317695" y="5566568"/>
            <a:ext cx="726167" cy="726167"/>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p:nvPr/>
        </p:nvGrpSpPr>
        <p:grpSpPr>
          <a:xfrm>
            <a:off x="577022" y="290071"/>
            <a:ext cx="3499631" cy="400110"/>
            <a:chOff x="577022" y="290071"/>
            <a:chExt cx="3499631" cy="400110"/>
          </a:xfrm>
        </p:grpSpPr>
        <p:pic>
          <p:nvPicPr>
            <p:cNvPr id="45" name="Graphic 22">
              <a:extLst>
                <a:ext uri="{FF2B5EF4-FFF2-40B4-BE49-F238E27FC236}">
                  <a16:creationId xmlns="" xmlns:a16="http://schemas.microsoft.com/office/drawing/2014/main" id="{0FFBCAAF-1659-45C7-8AFB-3D1B9FFBB463}"/>
                </a:ext>
              </a:extLst>
            </p:cNvPr>
            <p:cNvPicPr>
              <a:picLocks noChangeAspect="1"/>
            </p:cNvPicPr>
            <p:nvPr/>
          </p:nvPicPr>
          <p:blipFill>
            <a:blip r:embed="rId15" cstate="screen">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577022" y="338265"/>
              <a:ext cx="364467" cy="303722"/>
            </a:xfrm>
            <a:prstGeom prst="rect">
              <a:avLst/>
            </a:prstGeom>
          </p:spPr>
        </p:pic>
        <p:sp>
          <p:nvSpPr>
            <p:cNvPr id="46" name="Rectangle 45"/>
            <p:cNvSpPr/>
            <p:nvPr/>
          </p:nvSpPr>
          <p:spPr>
            <a:xfrm>
              <a:off x="1017802" y="290071"/>
              <a:ext cx="3058851" cy="400110"/>
            </a:xfrm>
            <a:prstGeom prst="rect">
              <a:avLst/>
            </a:prstGeom>
          </p:spPr>
          <p:txBody>
            <a:bodyPr wrap="none">
              <a:spAutoFit/>
            </a:bodyPr>
            <a:lstStyle/>
            <a:p>
              <a:pPr>
                <a:spcBef>
                  <a:spcPts val="0"/>
                </a:spcBef>
                <a:buClr>
                  <a:srgbClr val="FF0000"/>
                </a:buClr>
                <a:defRPr/>
              </a:pPr>
              <a:r>
                <a:rPr lang="en-US" sz="2000" dirty="0">
                  <a:solidFill>
                    <a:srgbClr val="4D4D4F"/>
                  </a:solidFill>
                  <a:latin typeface="Calibri"/>
                  <a:cs typeface="Segoe UI" panose="020B0502040204020203" pitchFamily="34" charset="0"/>
                  <a:sym typeface="Arial"/>
                </a:rPr>
                <a:t>HARMONY </a:t>
              </a:r>
              <a:r>
                <a:rPr lang="en-US" sz="2000" dirty="0" smtClean="0">
                  <a:solidFill>
                    <a:srgbClr val="4D4D4F"/>
                  </a:solidFill>
                  <a:latin typeface="Calibri"/>
                  <a:cs typeface="Segoe UI" panose="020B0502040204020203" pitchFamily="34" charset="0"/>
                  <a:sym typeface="Arial"/>
                </a:rPr>
                <a:t>EMAIL &amp; OFFICE</a:t>
              </a:r>
              <a:endParaRPr lang="en-US" sz="2000" dirty="0">
                <a:solidFill>
                  <a:srgbClr val="4D4D4F"/>
                </a:solidFill>
                <a:latin typeface="Calibri"/>
                <a:cs typeface="Segoe UI" panose="020B0502040204020203" pitchFamily="34" charset="0"/>
                <a:sym typeface="Arial"/>
              </a:endParaRPr>
            </a:p>
          </p:txBody>
        </p:sp>
      </p:grpSp>
      <p:pic>
        <p:nvPicPr>
          <p:cNvPr id="51" name="Picture 50" descr="A picture containing comb&#10;&#10;Description automatically generated">
            <a:extLst>
              <a:ext uri="{FF2B5EF4-FFF2-40B4-BE49-F238E27FC236}">
                <a16:creationId xmlns="" xmlns:a16="http://schemas.microsoft.com/office/drawing/2014/main" id="{7B0C8A87-C460-4C2A-9E39-C416B63E2572}"/>
              </a:ext>
            </a:extLst>
          </p:cNvPr>
          <p:cNvPicPr>
            <a:picLocks noChangeAspect="1"/>
          </p:cNvPicPr>
          <p:nvPr/>
        </p:nvPicPr>
        <p:blipFill rotWithShape="1">
          <a:blip r:embed="rId17" cstate="print">
            <a:grayscl/>
            <a:alphaModFix amt="32000"/>
            <a:extLst>
              <a:ext uri="{28A0092B-C50C-407E-A947-70E740481C1C}">
                <a14:useLocalDpi xmlns:a14="http://schemas.microsoft.com/office/drawing/2010/main" val="0"/>
              </a:ext>
            </a:extLst>
          </a:blip>
          <a:srcRect/>
          <a:stretch/>
        </p:blipFill>
        <p:spPr>
          <a:xfrm>
            <a:off x="9515334" y="-1"/>
            <a:ext cx="2690844" cy="666293"/>
          </a:xfrm>
          <a:prstGeom prst="rect">
            <a:avLst/>
          </a:prstGeom>
        </p:spPr>
      </p:pic>
      <p:sp>
        <p:nvSpPr>
          <p:cNvPr id="3" name="Date Placeholder 2" hidden="1"/>
          <p:cNvSpPr>
            <a:spLocks noGrp="1"/>
          </p:cNvSpPr>
          <p:nvPr>
            <p:ph type="dt" sz="half" idx="13"/>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3845455086"/>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Google Shape;828;p12"/>
          <p:cNvSpPr txBox="1"/>
          <p:nvPr/>
        </p:nvSpPr>
        <p:spPr>
          <a:xfrm>
            <a:off x="500709" y="618380"/>
            <a:ext cx="8947244" cy="523180"/>
          </a:xfrm>
          <a:prstGeom prst="rect">
            <a:avLst/>
          </a:prstGeom>
          <a:noFill/>
          <a:ln>
            <a:noFill/>
          </a:ln>
        </p:spPr>
        <p:txBody>
          <a:bodyPr spcFirstLastPara="1" wrap="square" lIns="91425" tIns="45700" rIns="91425" bIns="45700" anchor="t" anchorCtr="0">
            <a:spAutoFit/>
          </a:bodyPr>
          <a:lstStyle/>
          <a:p>
            <a:pPr>
              <a:spcBef>
                <a:spcPts val="0"/>
              </a:spcBef>
              <a:buClr>
                <a:srgbClr val="FF0000"/>
              </a:buClr>
              <a:defRPr/>
            </a:pPr>
            <a:r>
              <a:rPr lang="en-US" sz="2800" b="1" dirty="0">
                <a:solidFill>
                  <a:srgbClr val="4D4D4F"/>
                </a:solidFill>
                <a:latin typeface="Calibri"/>
                <a:cs typeface="Segoe UI" panose="020B0502040204020203" pitchFamily="34" charset="0"/>
                <a:sym typeface="Arial"/>
              </a:rPr>
              <a:t>SECURE ACCESS TO CORPORATE APPLICATIONS</a:t>
            </a:r>
          </a:p>
        </p:txBody>
      </p:sp>
      <p:pic>
        <p:nvPicPr>
          <p:cNvPr id="7" name="Picture 6">
            <a:extLst>
              <a:ext uri="{FF2B5EF4-FFF2-40B4-BE49-F238E27FC236}">
                <a16:creationId xmlns="" xmlns:a16="http://schemas.microsoft.com/office/drawing/2014/main" id="{7EE5CD88-4180-4335-8AF4-ED0520E13E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24825" y="0"/>
            <a:ext cx="4064000" cy="6858000"/>
          </a:xfrm>
          <a:prstGeom prst="rect">
            <a:avLst/>
          </a:prstGeom>
        </p:spPr>
      </p:pic>
      <p:cxnSp>
        <p:nvCxnSpPr>
          <p:cNvPr id="59" name="Straight Connector 58">
            <a:extLst>
              <a:ext uri="{FF2B5EF4-FFF2-40B4-BE49-F238E27FC236}">
                <a16:creationId xmlns="" xmlns:a16="http://schemas.microsoft.com/office/drawing/2014/main" id="{0423AC72-512E-45EE-8747-000E73B41500}"/>
              </a:ext>
            </a:extLst>
          </p:cNvPr>
          <p:cNvCxnSpPr>
            <a:cxnSpLocks/>
          </p:cNvCxnSpPr>
          <p:nvPr/>
        </p:nvCxnSpPr>
        <p:spPr bwMode="auto">
          <a:xfrm>
            <a:off x="5934456" y="3384805"/>
            <a:ext cx="2190369" cy="0"/>
          </a:xfrm>
          <a:prstGeom prst="line">
            <a:avLst/>
          </a:prstGeom>
          <a:noFill/>
          <a:ln w="73025" cap="sq" cmpd="sng" algn="ctr">
            <a:gradFill>
              <a:gsLst>
                <a:gs pos="0">
                  <a:schemeClr val="tx2">
                    <a:lumMod val="60000"/>
                    <a:lumOff val="40000"/>
                  </a:schemeClr>
                </a:gs>
                <a:gs pos="100000">
                  <a:schemeClr val="tx2">
                    <a:lumMod val="50000"/>
                  </a:schemeClr>
                </a:gs>
              </a:gsLst>
              <a:lin ang="0" scaled="0"/>
            </a:gradFill>
            <a:prstDash val="solid"/>
            <a:round/>
            <a:headEnd type="oval" w="sm" len="sm"/>
            <a:tailEnd type="oval" w="sm" len="sm"/>
          </a:ln>
          <a:effectLst/>
        </p:spPr>
      </p:cxnSp>
      <p:sp>
        <p:nvSpPr>
          <p:cNvPr id="2" name="Footer Placeholder 1" hidden="1"/>
          <p:cNvSpPr>
            <a:spLocks noGrp="1"/>
          </p:cNvSpPr>
          <p:nvPr>
            <p:ph type="ftr" sz="quarter" idx="11"/>
          </p:nvPr>
        </p:nvSpPr>
        <p:spPr/>
        <p:txBody>
          <a:bodyPr/>
          <a:lstStyle/>
          <a:p>
            <a:pPr fontAlgn="auto">
              <a:spcBef>
                <a:spcPts val="0"/>
              </a:spcBef>
              <a:spcAft>
                <a:spcPts val="0"/>
              </a:spcAft>
              <a:buClr>
                <a:srgbClr val="FF0000"/>
              </a:buClr>
              <a:buSzTx/>
              <a:buFont typeface="Arial"/>
              <a:buNone/>
              <a:defRPr/>
            </a:pPr>
            <a:r>
              <a:rPr lang="en-US" kern="0" smtClean="0">
                <a:solidFill>
                  <a:srgbClr val="FFFFFF">
                    <a:lumMod val="75000"/>
                  </a:srgbClr>
                </a:solidFill>
                <a:cs typeface="Arial"/>
                <a:sym typeface="Arial"/>
              </a:rPr>
              <a:t> [Internal Use] for Check Point employees​</a:t>
            </a:r>
            <a:endParaRPr lang="en-US" kern="0">
              <a:solidFill>
                <a:srgbClr val="FFFFFF">
                  <a:lumMod val="75000"/>
                </a:srgbClr>
              </a:solidFill>
              <a:cs typeface="Arial"/>
              <a:sym typeface="Arial"/>
            </a:endParaRPr>
          </a:p>
        </p:txBody>
      </p:sp>
      <p:pic>
        <p:nvPicPr>
          <p:cNvPr id="56" name="Picture 55" descr="undefined">
            <a:extLst>
              <a:ext uri="{FF2B5EF4-FFF2-40B4-BE49-F238E27FC236}">
                <a16:creationId xmlns="" xmlns:a16="http://schemas.microsoft.com/office/drawing/2014/main" id="{36FBA7EC-F4CB-44EE-BEDB-D27436E70684}"/>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807213" y="2308601"/>
            <a:ext cx="4127243" cy="2497321"/>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63" name="Rounded Rectangle 7">
            <a:extLst>
              <a:ext uri="{FF2B5EF4-FFF2-40B4-BE49-F238E27FC236}">
                <a16:creationId xmlns="" xmlns:a16="http://schemas.microsoft.com/office/drawing/2014/main" id="{2CC36586-1536-4038-9AE7-37ACEDFB4BBB}"/>
              </a:ext>
            </a:extLst>
          </p:cNvPr>
          <p:cNvSpPr/>
          <p:nvPr/>
        </p:nvSpPr>
        <p:spPr bwMode="auto">
          <a:xfrm>
            <a:off x="3755497" y="-141079"/>
            <a:ext cx="7863852" cy="485534"/>
          </a:xfrm>
          <a:prstGeom prst="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spcAft>
                <a:spcPts val="0"/>
              </a:spcAft>
              <a:buClr>
                <a:srgbClr val="FF0000"/>
              </a:buClr>
              <a:buSzPct val="115000"/>
              <a:defRPr/>
            </a:pPr>
            <a:endParaRPr lang="en-US" sz="2400" b="1" dirty="0">
              <a:solidFill>
                <a:srgbClr val="4D4D4F"/>
              </a:solidFill>
              <a:latin typeface="Segoe UI" panose="020B0502040204020203" pitchFamily="34" charset="0"/>
              <a:cs typeface="Segoe UI" panose="020B0502040204020203" pitchFamily="34" charset="0"/>
              <a:sym typeface="Arial"/>
            </a:endParaRPr>
          </a:p>
        </p:txBody>
      </p:sp>
      <p:pic>
        <p:nvPicPr>
          <p:cNvPr id="65" name="Picture 64">
            <a:extLst>
              <a:ext uri="{FF2B5EF4-FFF2-40B4-BE49-F238E27FC236}">
                <a16:creationId xmlns="" xmlns:a16="http://schemas.microsoft.com/office/drawing/2014/main" id="{983825DE-A96D-453C-A231-890C636B9C6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790056" y="2308601"/>
            <a:ext cx="337055" cy="249328"/>
          </a:xfrm>
          <a:prstGeom prst="rect">
            <a:avLst/>
          </a:prstGeom>
        </p:spPr>
      </p:pic>
      <p:grpSp>
        <p:nvGrpSpPr>
          <p:cNvPr id="25" name="Group 24">
            <a:extLst>
              <a:ext uri="{FF2B5EF4-FFF2-40B4-BE49-F238E27FC236}">
                <a16:creationId xmlns="" xmlns:a16="http://schemas.microsoft.com/office/drawing/2014/main" id="{A7749A4A-62ED-4083-BC89-931531D48BCD}"/>
              </a:ext>
            </a:extLst>
          </p:cNvPr>
          <p:cNvGrpSpPr/>
          <p:nvPr/>
        </p:nvGrpSpPr>
        <p:grpSpPr>
          <a:xfrm>
            <a:off x="10759427" y="4590287"/>
            <a:ext cx="1224534" cy="998197"/>
            <a:chOff x="5604663" y="2320025"/>
            <a:chExt cx="2223881" cy="1812829"/>
          </a:xfrm>
        </p:grpSpPr>
        <p:sp>
          <p:nvSpPr>
            <p:cNvPr id="26" name="Freeform: Shape 25">
              <a:extLst>
                <a:ext uri="{FF2B5EF4-FFF2-40B4-BE49-F238E27FC236}">
                  <a16:creationId xmlns="" xmlns:a16="http://schemas.microsoft.com/office/drawing/2014/main" id="{81AE7230-3260-4C05-841C-8C8EBD3E3684}"/>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sp>
          <p:nvSpPr>
            <p:cNvPr id="27" name="Freeform: Shape 26">
              <a:extLst>
                <a:ext uri="{FF2B5EF4-FFF2-40B4-BE49-F238E27FC236}">
                  <a16:creationId xmlns="" xmlns:a16="http://schemas.microsoft.com/office/drawing/2014/main" id="{64B605DB-D550-4162-8EF8-3B6CA93BABA4}"/>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sp>
          <p:nvSpPr>
            <p:cNvPr id="28" name="Freeform: Shape 27">
              <a:extLst>
                <a:ext uri="{FF2B5EF4-FFF2-40B4-BE49-F238E27FC236}">
                  <a16:creationId xmlns="" xmlns:a16="http://schemas.microsoft.com/office/drawing/2014/main" id="{2A985256-5D4F-4A9A-B854-D362928AD33D}"/>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sp>
          <p:nvSpPr>
            <p:cNvPr id="29" name="Freeform: Shape 28">
              <a:extLst>
                <a:ext uri="{FF2B5EF4-FFF2-40B4-BE49-F238E27FC236}">
                  <a16:creationId xmlns="" xmlns:a16="http://schemas.microsoft.com/office/drawing/2014/main" id="{636DA6C8-FBCB-41FC-B744-DF81EA5B1494}"/>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grpSp>
      <p:cxnSp>
        <p:nvCxnSpPr>
          <p:cNvPr id="30" name="C">
            <a:extLst>
              <a:ext uri="{FF2B5EF4-FFF2-40B4-BE49-F238E27FC236}">
                <a16:creationId xmlns="" xmlns:a16="http://schemas.microsoft.com/office/drawing/2014/main" id="{45658897-DCE4-491E-9A35-8D43CA48319C}"/>
              </a:ext>
            </a:extLst>
          </p:cNvPr>
          <p:cNvCxnSpPr>
            <a:cxnSpLocks/>
          </p:cNvCxnSpPr>
          <p:nvPr/>
        </p:nvCxnSpPr>
        <p:spPr bwMode="auto">
          <a:xfrm>
            <a:off x="8349126" y="3390657"/>
            <a:ext cx="2875037" cy="1184951"/>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a:extLst>
              <a:ext uri="{FF2B5EF4-FFF2-40B4-BE49-F238E27FC236}">
                <a16:creationId xmlns="" xmlns:a16="http://schemas.microsoft.com/office/drawing/2014/main" id="{2DE53781-70B0-4036-9AE0-BF2B653BAB8F}"/>
              </a:ext>
            </a:extLst>
          </p:cNvPr>
          <p:cNvSpPr/>
          <p:nvPr/>
        </p:nvSpPr>
        <p:spPr bwMode="auto">
          <a:xfrm>
            <a:off x="7680779" y="2976221"/>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pic>
        <p:nvPicPr>
          <p:cNvPr id="21" name="Graphic 20">
            <a:extLst>
              <a:ext uri="{FF2B5EF4-FFF2-40B4-BE49-F238E27FC236}">
                <a16:creationId xmlns="" xmlns:a16="http://schemas.microsoft.com/office/drawing/2014/main" id="{DDCBD189-5074-4E8F-AE60-3081000F9E85}"/>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841306" y="3179065"/>
            <a:ext cx="507820" cy="423183"/>
          </a:xfrm>
          <a:prstGeom prst="rect">
            <a:avLst/>
          </a:prstGeom>
        </p:spPr>
      </p:pic>
      <p:sp>
        <p:nvSpPr>
          <p:cNvPr id="32" name="Google Shape;11;p56"/>
          <p:cNvSpPr txBox="1"/>
          <p:nvPr/>
        </p:nvSpPr>
        <p:spPr>
          <a:xfrm>
            <a:off x="9897959" y="6556249"/>
            <a:ext cx="1840451" cy="269820"/>
          </a:xfrm>
          <a:prstGeom prst="rect">
            <a:avLst/>
          </a:prstGeom>
          <a:noFill/>
          <a:ln>
            <a:noFill/>
          </a:ln>
        </p:spPr>
        <p:txBody>
          <a:bodyPr spcFirstLastPara="1" wrap="square" lIns="121875" tIns="60925" rIns="121875" bIns="60925" anchor="ctr" anchorCtr="0">
            <a:noAutofit/>
          </a:bodyPr>
          <a:lstStyle/>
          <a:p>
            <a:pPr algn="r" fontAlgn="auto">
              <a:spcBef>
                <a:spcPts val="0"/>
              </a:spcBef>
              <a:spcAft>
                <a:spcPts val="0"/>
              </a:spcAft>
              <a:buClr>
                <a:srgbClr val="4D4D4F"/>
              </a:buClr>
              <a:buSzPts val="1000"/>
              <a:buFont typeface="Noto Sans Symbols"/>
              <a:buNone/>
              <a:defRPr/>
            </a:pPr>
            <a:fld id="{00000000-1234-1234-1234-123412341234}" type="slidenum">
              <a:rPr lang="en-US" sz="1000" kern="0">
                <a:solidFill>
                  <a:srgbClr val="4D4D4F"/>
                </a:solidFill>
                <a:latin typeface="Calibri"/>
                <a:ea typeface="Calibri"/>
                <a:cs typeface="Calibri"/>
                <a:sym typeface="Calibri"/>
              </a:rPr>
              <a:pPr algn="r" fontAlgn="auto">
                <a:spcBef>
                  <a:spcPts val="0"/>
                </a:spcBef>
                <a:spcAft>
                  <a:spcPts val="0"/>
                </a:spcAft>
                <a:buClr>
                  <a:srgbClr val="4D4D4F"/>
                </a:buClr>
                <a:buSzPts val="1000"/>
                <a:buFont typeface="Noto Sans Symbols"/>
                <a:buNone/>
                <a:defRPr/>
              </a:pPr>
              <a:t>23</a:t>
            </a:fld>
            <a:endParaRPr sz="1100" kern="0">
              <a:solidFill>
                <a:srgbClr val="4D4D4F"/>
              </a:solidFill>
              <a:latin typeface="Calibri"/>
              <a:ea typeface="Calibri"/>
              <a:cs typeface="Calibri"/>
              <a:sym typeface="Calibri"/>
            </a:endParaRPr>
          </a:p>
        </p:txBody>
      </p:sp>
      <p:sp>
        <p:nvSpPr>
          <p:cNvPr id="33" name="Google Shape;12;p56"/>
          <p:cNvSpPr txBox="1"/>
          <p:nvPr/>
        </p:nvSpPr>
        <p:spPr>
          <a:xfrm>
            <a:off x="9080500" y="6542102"/>
            <a:ext cx="2744799" cy="304221"/>
          </a:xfrm>
          <a:prstGeom prst="rect">
            <a:avLst/>
          </a:prstGeom>
          <a:noFill/>
          <a:ln>
            <a:noFill/>
          </a:ln>
        </p:spPr>
        <p:txBody>
          <a:bodyPr spcFirstLastPara="1" wrap="square" lIns="121875" tIns="60925" rIns="121875" bIns="60925" anchor="ctr" anchorCtr="0">
            <a:noAutofit/>
          </a:bodyPr>
          <a:lstStyle/>
          <a:p>
            <a:pPr fontAlgn="auto">
              <a:spcBef>
                <a:spcPts val="0"/>
              </a:spcBef>
              <a:spcAft>
                <a:spcPts val="0"/>
              </a:spcAft>
              <a:buClr>
                <a:srgbClr val="B6B6B8"/>
              </a:buClr>
              <a:buSzPts val="900"/>
              <a:buFont typeface="Noto Sans Symbols"/>
              <a:buNone/>
              <a:defRPr/>
            </a:pPr>
            <a:r>
              <a:rPr lang="en-US" sz="900" kern="0" dirty="0">
                <a:solidFill>
                  <a:srgbClr val="B6B6B8"/>
                </a:solidFill>
                <a:latin typeface="Calibri"/>
                <a:ea typeface="Calibri"/>
                <a:cs typeface="Calibri"/>
                <a:sym typeface="Calibri"/>
              </a:rPr>
              <a:t>©2021 Check Point Software Technologies Ltd. </a:t>
            </a:r>
            <a:endParaRPr sz="1400" kern="0" dirty="0">
              <a:solidFill>
                <a:srgbClr val="000000"/>
              </a:solidFill>
              <a:latin typeface="Arial"/>
              <a:cs typeface="Arial"/>
              <a:sym typeface="Arial"/>
            </a:endParaRPr>
          </a:p>
        </p:txBody>
      </p:sp>
      <p:cxnSp>
        <p:nvCxnSpPr>
          <p:cNvPr id="34" name="Google Shape;14;p56"/>
          <p:cNvCxnSpPr/>
          <p:nvPr/>
        </p:nvCxnSpPr>
        <p:spPr>
          <a:xfrm>
            <a:off x="0" y="6505756"/>
            <a:ext cx="12188825" cy="3837"/>
          </a:xfrm>
          <a:prstGeom prst="straightConnector1">
            <a:avLst/>
          </a:prstGeom>
          <a:solidFill>
            <a:schemeClr val="lt1"/>
          </a:solidFill>
          <a:ln w="9525" cap="flat" cmpd="sng">
            <a:solidFill>
              <a:srgbClr val="D8D8D8"/>
            </a:solidFill>
            <a:prstDash val="solid"/>
            <a:round/>
            <a:headEnd type="none" w="sm" len="sm"/>
            <a:tailEnd type="none" w="sm" len="sm"/>
          </a:ln>
        </p:spPr>
      </p:cxnSp>
      <p:grpSp>
        <p:nvGrpSpPr>
          <p:cNvPr id="14" name="Group 13"/>
          <p:cNvGrpSpPr/>
          <p:nvPr/>
        </p:nvGrpSpPr>
        <p:grpSpPr>
          <a:xfrm>
            <a:off x="1651806" y="1849342"/>
            <a:ext cx="4321693" cy="3035808"/>
            <a:chOff x="1761828" y="1517884"/>
            <a:chExt cx="4321693" cy="3035808"/>
          </a:xfrm>
        </p:grpSpPr>
        <p:sp>
          <p:nvSpPr>
            <p:cNvPr id="5" name="Rounded Rectangle 4"/>
            <p:cNvSpPr/>
            <p:nvPr/>
          </p:nvSpPr>
          <p:spPr bwMode="auto">
            <a:xfrm>
              <a:off x="1761828" y="1517884"/>
              <a:ext cx="4321693" cy="3035808"/>
            </a:xfrm>
            <a:custGeom>
              <a:avLst/>
              <a:gdLst>
                <a:gd name="connsiteX0" fmla="*/ 0 w 4264542"/>
                <a:gd name="connsiteY0" fmla="*/ 505978 h 3035808"/>
                <a:gd name="connsiteX1" fmla="*/ 505978 w 4264542"/>
                <a:gd name="connsiteY1" fmla="*/ 0 h 3035808"/>
                <a:gd name="connsiteX2" fmla="*/ 3758564 w 4264542"/>
                <a:gd name="connsiteY2" fmla="*/ 0 h 3035808"/>
                <a:gd name="connsiteX3" fmla="*/ 4264542 w 4264542"/>
                <a:gd name="connsiteY3" fmla="*/ 505978 h 3035808"/>
                <a:gd name="connsiteX4" fmla="*/ 4264542 w 4264542"/>
                <a:gd name="connsiteY4" fmla="*/ 2529830 h 3035808"/>
                <a:gd name="connsiteX5" fmla="*/ 3758564 w 4264542"/>
                <a:gd name="connsiteY5" fmla="*/ 3035808 h 3035808"/>
                <a:gd name="connsiteX6" fmla="*/ 505978 w 4264542"/>
                <a:gd name="connsiteY6" fmla="*/ 3035808 h 3035808"/>
                <a:gd name="connsiteX7" fmla="*/ 0 w 4264542"/>
                <a:gd name="connsiteY7" fmla="*/ 2529830 h 3035808"/>
                <a:gd name="connsiteX8" fmla="*/ 0 w 4264542"/>
                <a:gd name="connsiteY8" fmla="*/ 505978 h 3035808"/>
                <a:gd name="connsiteX0" fmla="*/ 0 w 4264542"/>
                <a:gd name="connsiteY0" fmla="*/ 505978 h 3035808"/>
                <a:gd name="connsiteX1" fmla="*/ 505978 w 4264542"/>
                <a:gd name="connsiteY1" fmla="*/ 0 h 3035808"/>
                <a:gd name="connsiteX2" fmla="*/ 3758564 w 4264542"/>
                <a:gd name="connsiteY2" fmla="*/ 0 h 3035808"/>
                <a:gd name="connsiteX3" fmla="*/ 4256377 w 4264542"/>
                <a:gd name="connsiteY3" fmla="*/ 326363 h 3035808"/>
                <a:gd name="connsiteX4" fmla="*/ 4264542 w 4264542"/>
                <a:gd name="connsiteY4" fmla="*/ 2529830 h 3035808"/>
                <a:gd name="connsiteX5" fmla="*/ 3758564 w 4264542"/>
                <a:gd name="connsiteY5" fmla="*/ 3035808 h 3035808"/>
                <a:gd name="connsiteX6" fmla="*/ 505978 w 4264542"/>
                <a:gd name="connsiteY6" fmla="*/ 3035808 h 3035808"/>
                <a:gd name="connsiteX7" fmla="*/ 0 w 4264542"/>
                <a:gd name="connsiteY7" fmla="*/ 2529830 h 3035808"/>
                <a:gd name="connsiteX8" fmla="*/ 0 w 4264542"/>
                <a:gd name="connsiteY8" fmla="*/ 505978 h 3035808"/>
                <a:gd name="connsiteX0" fmla="*/ 0 w 4289035"/>
                <a:gd name="connsiteY0" fmla="*/ 326364 h 3035808"/>
                <a:gd name="connsiteX1" fmla="*/ 530471 w 4289035"/>
                <a:gd name="connsiteY1" fmla="*/ 0 h 3035808"/>
                <a:gd name="connsiteX2" fmla="*/ 3783057 w 4289035"/>
                <a:gd name="connsiteY2" fmla="*/ 0 h 3035808"/>
                <a:gd name="connsiteX3" fmla="*/ 4280870 w 4289035"/>
                <a:gd name="connsiteY3" fmla="*/ 326363 h 3035808"/>
                <a:gd name="connsiteX4" fmla="*/ 4289035 w 4289035"/>
                <a:gd name="connsiteY4" fmla="*/ 2529830 h 3035808"/>
                <a:gd name="connsiteX5" fmla="*/ 3783057 w 4289035"/>
                <a:gd name="connsiteY5" fmla="*/ 3035808 h 3035808"/>
                <a:gd name="connsiteX6" fmla="*/ 530471 w 4289035"/>
                <a:gd name="connsiteY6" fmla="*/ 3035808 h 3035808"/>
                <a:gd name="connsiteX7" fmla="*/ 24493 w 4289035"/>
                <a:gd name="connsiteY7" fmla="*/ 2529830 h 3035808"/>
                <a:gd name="connsiteX8" fmla="*/ 0 w 4289035"/>
                <a:gd name="connsiteY8" fmla="*/ 326364 h 3035808"/>
                <a:gd name="connsiteX0" fmla="*/ 0 w 4321693"/>
                <a:gd name="connsiteY0" fmla="*/ 326364 h 3035808"/>
                <a:gd name="connsiteX1" fmla="*/ 530471 w 4321693"/>
                <a:gd name="connsiteY1" fmla="*/ 0 h 3035808"/>
                <a:gd name="connsiteX2" fmla="*/ 3783057 w 4321693"/>
                <a:gd name="connsiteY2" fmla="*/ 0 h 3035808"/>
                <a:gd name="connsiteX3" fmla="*/ 4280870 w 4321693"/>
                <a:gd name="connsiteY3" fmla="*/ 326363 h 3035808"/>
                <a:gd name="connsiteX4" fmla="*/ 4321693 w 4321693"/>
                <a:gd name="connsiteY4" fmla="*/ 2725773 h 3035808"/>
                <a:gd name="connsiteX5" fmla="*/ 3783057 w 4321693"/>
                <a:gd name="connsiteY5" fmla="*/ 3035808 h 3035808"/>
                <a:gd name="connsiteX6" fmla="*/ 530471 w 4321693"/>
                <a:gd name="connsiteY6" fmla="*/ 3035808 h 3035808"/>
                <a:gd name="connsiteX7" fmla="*/ 24493 w 4321693"/>
                <a:gd name="connsiteY7" fmla="*/ 2529830 h 3035808"/>
                <a:gd name="connsiteX8" fmla="*/ 0 w 4321693"/>
                <a:gd name="connsiteY8" fmla="*/ 326364 h 3035808"/>
                <a:gd name="connsiteX0" fmla="*/ 0 w 4321693"/>
                <a:gd name="connsiteY0" fmla="*/ 326364 h 3035808"/>
                <a:gd name="connsiteX1" fmla="*/ 530471 w 4321693"/>
                <a:gd name="connsiteY1" fmla="*/ 0 h 3035808"/>
                <a:gd name="connsiteX2" fmla="*/ 3783057 w 4321693"/>
                <a:gd name="connsiteY2" fmla="*/ 0 h 3035808"/>
                <a:gd name="connsiteX3" fmla="*/ 4280870 w 4321693"/>
                <a:gd name="connsiteY3" fmla="*/ 326363 h 3035808"/>
                <a:gd name="connsiteX4" fmla="*/ 4321693 w 4321693"/>
                <a:gd name="connsiteY4" fmla="*/ 2725773 h 3035808"/>
                <a:gd name="connsiteX5" fmla="*/ 3783057 w 4321693"/>
                <a:gd name="connsiteY5" fmla="*/ 3035808 h 3035808"/>
                <a:gd name="connsiteX6" fmla="*/ 530471 w 4321693"/>
                <a:gd name="connsiteY6" fmla="*/ 3035808 h 3035808"/>
                <a:gd name="connsiteX7" fmla="*/ 16328 w 4321693"/>
                <a:gd name="connsiteY7" fmla="*/ 2733937 h 3035808"/>
                <a:gd name="connsiteX8" fmla="*/ 0 w 4321693"/>
                <a:gd name="connsiteY8" fmla="*/ 326364 h 303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693" h="3035808">
                  <a:moveTo>
                    <a:pt x="0" y="326364"/>
                  </a:moveTo>
                  <a:cubicBezTo>
                    <a:pt x="0" y="46920"/>
                    <a:pt x="251027" y="0"/>
                    <a:pt x="530471" y="0"/>
                  </a:cubicBezTo>
                  <a:lnTo>
                    <a:pt x="3783057" y="0"/>
                  </a:lnTo>
                  <a:cubicBezTo>
                    <a:pt x="4062501" y="0"/>
                    <a:pt x="4280870" y="46919"/>
                    <a:pt x="4280870" y="326363"/>
                  </a:cubicBezTo>
                  <a:cubicBezTo>
                    <a:pt x="4280870" y="1000980"/>
                    <a:pt x="4321693" y="2051156"/>
                    <a:pt x="4321693" y="2725773"/>
                  </a:cubicBezTo>
                  <a:cubicBezTo>
                    <a:pt x="4321693" y="3005217"/>
                    <a:pt x="4062501" y="3035808"/>
                    <a:pt x="3783057" y="3035808"/>
                  </a:cubicBezTo>
                  <a:lnTo>
                    <a:pt x="530471" y="3035808"/>
                  </a:lnTo>
                  <a:cubicBezTo>
                    <a:pt x="251027" y="3035808"/>
                    <a:pt x="16328" y="3013381"/>
                    <a:pt x="16328" y="2733937"/>
                  </a:cubicBezTo>
                  <a:lnTo>
                    <a:pt x="0" y="326364"/>
                  </a:lnTo>
                  <a:close/>
                </a:path>
              </a:pathLst>
            </a:custGeom>
            <a:noFill/>
            <a:ln w="57150" algn="ctr">
              <a:solidFill>
                <a:srgbClr val="B60E56"/>
              </a:solid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cxnSp>
          <p:nvCxnSpPr>
            <p:cNvPr id="8" name="Straight Connector 7"/>
            <p:cNvCxnSpPr/>
            <p:nvPr/>
          </p:nvCxnSpPr>
          <p:spPr bwMode="auto">
            <a:xfrm flipH="1">
              <a:off x="1761828" y="1877051"/>
              <a:ext cx="4280869" cy="31007"/>
            </a:xfrm>
            <a:prstGeom prst="line">
              <a:avLst/>
            </a:prstGeom>
            <a:solidFill>
              <a:schemeClr val="bg1"/>
            </a:solidFill>
            <a:ln w="571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0"/>
            <p:cNvSpPr/>
            <p:nvPr/>
          </p:nvSpPr>
          <p:spPr bwMode="auto">
            <a:xfrm>
              <a:off x="2138583" y="1668622"/>
              <a:ext cx="116703" cy="122513"/>
            </a:xfrm>
            <a:prstGeom prst="ellipse">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sp>
          <p:nvSpPr>
            <p:cNvPr id="37" name="Oval 36"/>
            <p:cNvSpPr/>
            <p:nvPr/>
          </p:nvSpPr>
          <p:spPr bwMode="auto">
            <a:xfrm>
              <a:off x="2363664" y="1673706"/>
              <a:ext cx="116703" cy="122513"/>
            </a:xfrm>
            <a:prstGeom prst="ellipse">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sp>
          <p:nvSpPr>
            <p:cNvPr id="38" name="Oval 37"/>
            <p:cNvSpPr/>
            <p:nvPr/>
          </p:nvSpPr>
          <p:spPr bwMode="auto">
            <a:xfrm>
              <a:off x="2597157" y="1673775"/>
              <a:ext cx="116703" cy="122513"/>
            </a:xfrm>
            <a:prstGeom prst="ellipse">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sp>
          <p:nvSpPr>
            <p:cNvPr id="12" name="Rounded Rectangle 11"/>
            <p:cNvSpPr/>
            <p:nvPr/>
          </p:nvSpPr>
          <p:spPr bwMode="auto">
            <a:xfrm>
              <a:off x="3183729" y="1648891"/>
              <a:ext cx="2465614" cy="122513"/>
            </a:xfrm>
            <a:prstGeom prst="roundRect">
              <a:avLst/>
            </a:prstGeom>
            <a:noFill/>
            <a:ln w="12700" algn="ctr">
              <a:solidFill>
                <a:srgbClr val="B60E56"/>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auto">
                <a:lnSpc>
                  <a:spcPct val="80000"/>
                </a:lnSpc>
                <a:spcBef>
                  <a:spcPts val="1200"/>
                </a:spcBef>
                <a:spcAft>
                  <a:spcPts val="0"/>
                </a:spcAft>
                <a:buClr>
                  <a:srgbClr val="000000"/>
                </a:buClr>
                <a:buSzPct val="115000"/>
                <a:buFont typeface="Arial"/>
                <a:buNone/>
                <a:defRPr/>
              </a:pPr>
              <a:endParaRPr lang="en-US" sz="2400" kern="0" dirty="0" err="1">
                <a:solidFill>
                  <a:srgbClr val="000000"/>
                </a:solidFill>
                <a:latin typeface="Calibri"/>
                <a:cs typeface="Arial"/>
                <a:sym typeface="Arial"/>
              </a:endParaRPr>
            </a:p>
          </p:txBody>
        </p:sp>
      </p:grpSp>
      <p:grpSp>
        <p:nvGrpSpPr>
          <p:cNvPr id="6" name="Group 5"/>
          <p:cNvGrpSpPr/>
          <p:nvPr/>
        </p:nvGrpSpPr>
        <p:grpSpPr>
          <a:xfrm>
            <a:off x="577022" y="290071"/>
            <a:ext cx="2830409" cy="400110"/>
            <a:chOff x="577022" y="290071"/>
            <a:chExt cx="2830409" cy="400110"/>
          </a:xfrm>
        </p:grpSpPr>
        <p:pic>
          <p:nvPicPr>
            <p:cNvPr id="41" name="Graphic 22">
              <a:extLst>
                <a:ext uri="{FF2B5EF4-FFF2-40B4-BE49-F238E27FC236}">
                  <a16:creationId xmlns="" xmlns:a16="http://schemas.microsoft.com/office/drawing/2014/main" id="{0FFBCAAF-1659-45C7-8AFB-3D1B9FFBB463}"/>
                </a:ext>
              </a:extLst>
            </p:cNvPr>
            <p:cNvPicPr>
              <a:picLocks noChangeAspect="1"/>
            </p:cNvPicPr>
            <p:nvPr/>
          </p:nvPicPr>
          <p:blipFill>
            <a:blip r:embed="rId9" cstate="screen">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77022" y="338265"/>
              <a:ext cx="364467" cy="303722"/>
            </a:xfrm>
            <a:prstGeom prst="rect">
              <a:avLst/>
            </a:prstGeom>
          </p:spPr>
        </p:pic>
        <p:sp>
          <p:nvSpPr>
            <p:cNvPr id="42" name="Rectangle 41"/>
            <p:cNvSpPr/>
            <p:nvPr/>
          </p:nvSpPr>
          <p:spPr>
            <a:xfrm>
              <a:off x="1017802" y="290071"/>
              <a:ext cx="2389629" cy="400110"/>
            </a:xfrm>
            <a:prstGeom prst="rect">
              <a:avLst/>
            </a:prstGeom>
          </p:spPr>
          <p:txBody>
            <a:bodyPr wrap="none">
              <a:spAutoFit/>
            </a:bodyPr>
            <a:lstStyle/>
            <a:p>
              <a:pPr>
                <a:spcBef>
                  <a:spcPts val="0"/>
                </a:spcBef>
                <a:buClr>
                  <a:srgbClr val="FF0000"/>
                </a:buClr>
                <a:defRPr/>
              </a:pPr>
              <a:r>
                <a:rPr lang="en-US" sz="2000" dirty="0">
                  <a:solidFill>
                    <a:srgbClr val="4D4D4F"/>
                  </a:solidFill>
                  <a:latin typeface="Calibri"/>
                  <a:cs typeface="Segoe UI" panose="020B0502040204020203" pitchFamily="34" charset="0"/>
                  <a:sym typeface="Arial"/>
                </a:rPr>
                <a:t>HARMONY CONNECT</a:t>
              </a:r>
            </a:p>
          </p:txBody>
        </p:sp>
      </p:grpSp>
      <p:sp>
        <p:nvSpPr>
          <p:cNvPr id="17" name="Rectangle 16"/>
          <p:cNvSpPr/>
          <p:nvPr/>
        </p:nvSpPr>
        <p:spPr>
          <a:xfrm>
            <a:off x="6050239" y="1953963"/>
            <a:ext cx="1627415" cy="1200329"/>
          </a:xfrm>
          <a:prstGeom prst="rect">
            <a:avLst/>
          </a:prstGeom>
        </p:spPr>
        <p:txBody>
          <a:bodyPr wrap="square">
            <a:spAutoFit/>
          </a:bodyPr>
          <a:lstStyle/>
          <a:p>
            <a:pPr>
              <a:spcBef>
                <a:spcPts val="0"/>
              </a:spcBef>
              <a:buClr>
                <a:srgbClr val="FF0000"/>
              </a:buClr>
              <a:buFont typeface="Arial"/>
              <a:buNone/>
              <a:defRPr/>
            </a:pPr>
            <a:r>
              <a:rPr lang="en-US" sz="1800" b="1" dirty="0">
                <a:solidFill>
                  <a:srgbClr val="4D4D4F"/>
                </a:solidFill>
                <a:latin typeface="Calibri"/>
                <a:cs typeface="Segoe UI" panose="020B0502040204020203" pitchFamily="34" charset="0"/>
                <a:sym typeface="Arial"/>
              </a:rPr>
              <a:t>CLIENTLESS </a:t>
            </a:r>
            <a:endParaRPr lang="en-US" sz="1800" kern="0" dirty="0">
              <a:solidFill>
                <a:srgbClr val="000000"/>
              </a:solidFill>
              <a:latin typeface="Calibri"/>
              <a:cs typeface="Arial"/>
              <a:sym typeface="Arial"/>
            </a:endParaRPr>
          </a:p>
          <a:p>
            <a:pPr>
              <a:spcBef>
                <a:spcPts val="0"/>
              </a:spcBef>
              <a:buClr>
                <a:srgbClr val="FF0000"/>
              </a:buClr>
              <a:defRPr/>
            </a:pPr>
            <a:r>
              <a:rPr lang="en-US" sz="1800" b="1" dirty="0">
                <a:solidFill>
                  <a:srgbClr val="D51067"/>
                </a:solidFill>
                <a:latin typeface="Calibri"/>
                <a:cs typeface="Segoe UI" panose="020B0502040204020203" pitchFamily="34" charset="0"/>
                <a:sym typeface="Arial"/>
              </a:rPr>
              <a:t>ZERO TRUST NETWORK ACCESS (ZTNA)</a:t>
            </a:r>
          </a:p>
        </p:txBody>
      </p:sp>
      <p:sp>
        <p:nvSpPr>
          <p:cNvPr id="47" name="Google Shape;4955;p32"/>
          <p:cNvSpPr txBox="1"/>
          <p:nvPr/>
        </p:nvSpPr>
        <p:spPr>
          <a:xfrm>
            <a:off x="-913320" y="5258592"/>
            <a:ext cx="9951466" cy="400069"/>
          </a:xfrm>
          <a:prstGeom prst="rect">
            <a:avLst/>
          </a:prstGeom>
          <a:noFill/>
          <a:ln>
            <a:noFill/>
          </a:ln>
        </p:spPr>
        <p:txBody>
          <a:bodyPr spcFirstLastPara="1" wrap="square" lIns="91425" tIns="45700" rIns="91425" bIns="45700" anchor="ctr" anchorCtr="0">
            <a:spAutoFit/>
          </a:bodyPr>
          <a:lstStyle/>
          <a:p>
            <a:pPr algn="ctr" fontAlgn="auto">
              <a:spcBef>
                <a:spcPts val="0"/>
              </a:spcBef>
              <a:spcAft>
                <a:spcPts val="0"/>
              </a:spcAft>
              <a:buClr>
                <a:srgbClr val="000000"/>
              </a:buClr>
              <a:buSzTx/>
              <a:buFont typeface="Arial"/>
              <a:buNone/>
              <a:defRPr/>
            </a:pPr>
            <a:r>
              <a:rPr lang="en-US" sz="2000" kern="0" dirty="0">
                <a:solidFill>
                  <a:srgbClr val="4D4D4F"/>
                </a:solidFill>
                <a:latin typeface="Calibri"/>
                <a:cs typeface="Arial"/>
                <a:sym typeface="Arial"/>
              </a:rPr>
              <a:t>Access </a:t>
            </a:r>
            <a:r>
              <a:rPr lang="en-US" sz="2000" b="1" kern="0" dirty="0">
                <a:solidFill>
                  <a:srgbClr val="4D4D4F"/>
                </a:solidFill>
                <a:latin typeface="Calibri"/>
                <a:cs typeface="Arial"/>
                <a:sym typeface="Arial"/>
              </a:rPr>
              <a:t>any application </a:t>
            </a:r>
            <a:r>
              <a:rPr lang="en-US" sz="2000" kern="0" dirty="0">
                <a:solidFill>
                  <a:srgbClr val="4D4D4F"/>
                </a:solidFill>
                <a:latin typeface="Calibri"/>
                <a:cs typeface="Arial"/>
                <a:sym typeface="Arial"/>
              </a:rPr>
              <a:t>| From </a:t>
            </a:r>
            <a:r>
              <a:rPr lang="en-US" sz="2000" b="1" kern="0" dirty="0">
                <a:solidFill>
                  <a:srgbClr val="4D4D4F"/>
                </a:solidFill>
                <a:latin typeface="Calibri"/>
                <a:cs typeface="Arial"/>
                <a:sym typeface="Arial"/>
              </a:rPr>
              <a:t>any device</a:t>
            </a:r>
            <a:r>
              <a:rPr lang="en-US" sz="2000" kern="0" dirty="0">
                <a:solidFill>
                  <a:srgbClr val="000000"/>
                </a:solidFill>
                <a:latin typeface="Calibri"/>
                <a:cs typeface="Arial"/>
                <a:sym typeface="Arial"/>
              </a:rPr>
              <a:t> | </a:t>
            </a:r>
            <a:r>
              <a:rPr lang="en-US" sz="2000" kern="0" dirty="0">
                <a:solidFill>
                  <a:srgbClr val="4D4D4F"/>
                </a:solidFill>
                <a:latin typeface="Calibri"/>
                <a:cs typeface="Arial"/>
                <a:sym typeface="Arial"/>
              </a:rPr>
              <a:t>Using a </a:t>
            </a:r>
            <a:r>
              <a:rPr lang="en-US" sz="2000" b="1" kern="0" dirty="0">
                <a:solidFill>
                  <a:srgbClr val="4D4D4F"/>
                </a:solidFill>
                <a:latin typeface="Calibri"/>
                <a:cs typeface="Arial"/>
                <a:sym typeface="Arial"/>
              </a:rPr>
              <a:t>web browser</a:t>
            </a:r>
            <a:endParaRPr sz="2000" b="1" kern="0" dirty="0">
              <a:solidFill>
                <a:srgbClr val="000000"/>
              </a:solidFill>
              <a:latin typeface="Calibri"/>
              <a:cs typeface="Arial"/>
              <a:sym typeface="Arial"/>
            </a:endParaRPr>
          </a:p>
        </p:txBody>
      </p:sp>
      <p:sp>
        <p:nvSpPr>
          <p:cNvPr id="48" name="Google Shape;4956;p32"/>
          <p:cNvSpPr/>
          <p:nvPr/>
        </p:nvSpPr>
        <p:spPr>
          <a:xfrm>
            <a:off x="665200" y="5864372"/>
            <a:ext cx="7022223" cy="443777"/>
          </a:xfrm>
          <a:prstGeom prst="roundRect">
            <a:avLst>
              <a:gd name="adj" fmla="val 50000"/>
            </a:avLst>
          </a:prstGeom>
          <a:solidFill>
            <a:schemeClr val="lt2"/>
          </a:solidFill>
          <a:ln>
            <a:noFill/>
          </a:ln>
        </p:spPr>
        <p:txBody>
          <a:bodyPr spcFirstLastPara="1" wrap="square" lIns="91425" tIns="45700" rIns="91425" bIns="45700" anchor="ctr" anchorCtr="0">
            <a:noAutofit/>
          </a:bodyPr>
          <a:lstStyle/>
          <a:p>
            <a:pPr algn="ctr" fontAlgn="auto">
              <a:spcBef>
                <a:spcPts val="0"/>
              </a:spcBef>
              <a:spcAft>
                <a:spcPts val="0"/>
              </a:spcAft>
              <a:buClr>
                <a:srgbClr val="000000"/>
              </a:buClr>
              <a:buSzTx/>
              <a:buFont typeface="Arial"/>
              <a:buNone/>
              <a:defRPr/>
            </a:pPr>
            <a:r>
              <a:rPr lang="en-US" sz="2800" b="1" kern="0">
                <a:solidFill>
                  <a:srgbClr val="FFFFFF"/>
                </a:solidFill>
                <a:latin typeface="Calibri"/>
                <a:ea typeface="Helvetica Neue"/>
                <a:cs typeface="Helvetica Neue"/>
                <a:sym typeface="Helvetica Neue"/>
              </a:rPr>
              <a:t>As easy as connecting to SaaS!</a:t>
            </a:r>
            <a:endParaRPr sz="1600" kern="0">
              <a:solidFill>
                <a:srgbClr val="FFFFFF"/>
              </a:solidFill>
              <a:latin typeface="Calibri"/>
              <a:cs typeface="Arial"/>
              <a:sym typeface="Arial"/>
            </a:endParaRPr>
          </a:p>
        </p:txBody>
      </p:sp>
      <p:pic>
        <p:nvPicPr>
          <p:cNvPr id="35" name="Picture 34" descr="A picture containing comb&#10;&#10;Description automatically generated">
            <a:extLst>
              <a:ext uri="{FF2B5EF4-FFF2-40B4-BE49-F238E27FC236}">
                <a16:creationId xmlns="" xmlns:a16="http://schemas.microsoft.com/office/drawing/2014/main" id="{7B0C8A87-C460-4C2A-9E39-C416B63E2572}"/>
              </a:ext>
            </a:extLst>
          </p:cNvPr>
          <p:cNvPicPr>
            <a:picLocks noChangeAspect="1"/>
          </p:cNvPicPr>
          <p:nvPr/>
        </p:nvPicPr>
        <p:blipFill rotWithShape="1">
          <a:blip r:embed="rId10" cstate="print">
            <a:grayscl/>
            <a:alphaModFix amt="32000"/>
            <a:extLst>
              <a:ext uri="{28A0092B-C50C-407E-A947-70E740481C1C}">
                <a14:useLocalDpi xmlns:a14="http://schemas.microsoft.com/office/drawing/2010/main" val="0"/>
              </a:ext>
            </a:extLst>
          </a:blip>
          <a:srcRect/>
          <a:stretch/>
        </p:blipFill>
        <p:spPr>
          <a:xfrm>
            <a:off x="9515334" y="-1"/>
            <a:ext cx="2690844" cy="666293"/>
          </a:xfrm>
          <a:prstGeom prst="rect">
            <a:avLst/>
          </a:prstGeom>
        </p:spPr>
      </p:pic>
      <p:sp>
        <p:nvSpPr>
          <p:cNvPr id="3" name="Date Placeholder 2" hidden="1"/>
          <p:cNvSpPr>
            <a:spLocks noGrp="1"/>
          </p:cNvSpPr>
          <p:nvPr>
            <p:ph type="dt" sz="half" idx="13"/>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156957395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right)">
                                      <p:cBhvr>
                                        <p:cTn id="1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4">
                <a:lumMod val="40000"/>
                <a:lumOff val="60000"/>
              </a:schemeClr>
            </a:gs>
            <a:gs pos="73000">
              <a:schemeClr val="accent4">
                <a:lumMod val="95000"/>
                <a:lumOff val="5000"/>
              </a:schemeClr>
            </a:gs>
            <a:gs pos="100000">
              <a:schemeClr val="accent4">
                <a:lumMod val="72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8" name="Rectangle 7"/>
          <p:cNvSpPr/>
          <p:nvPr/>
        </p:nvSpPr>
        <p:spPr bwMode="auto">
          <a:xfrm>
            <a:off x="0" y="4494028"/>
            <a:ext cx="12188825" cy="1559413"/>
          </a:xfrm>
          <a:prstGeom prst="rect">
            <a:avLst/>
          </a:prstGeom>
          <a:solidFill>
            <a:srgbClr val="FFFFFF">
              <a:alpha val="50196"/>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dirty="0" err="1" smtClean="0">
              <a:solidFill>
                <a:srgbClr val="4D4D4F"/>
              </a:solidFill>
              <a:latin typeface="Calibri"/>
            </a:endParaRPr>
          </a:p>
        </p:txBody>
      </p:sp>
      <p:sp>
        <p:nvSpPr>
          <p:cNvPr id="24" name="Title 1">
            <a:extLst>
              <a:ext uri="{FF2B5EF4-FFF2-40B4-BE49-F238E27FC236}">
                <a16:creationId xmlns:a16="http://schemas.microsoft.com/office/drawing/2014/main" xmlns="" id="{D1436F6B-6078-47C2-96EF-122E14779BCF}"/>
              </a:ext>
            </a:extLst>
          </p:cNvPr>
          <p:cNvSpPr>
            <a:spLocks noGrp="1"/>
          </p:cNvSpPr>
          <p:nvPr>
            <p:ph type="title"/>
          </p:nvPr>
        </p:nvSpPr>
        <p:spPr>
          <a:xfrm>
            <a:off x="494827" y="300592"/>
            <a:ext cx="11212539" cy="711312"/>
          </a:xfrm>
        </p:spPr>
        <p:txBody>
          <a:bodyPr anchor="ctr"/>
          <a:lstStyle/>
          <a:p>
            <a:pPr algn="ctr"/>
            <a:r>
              <a:rPr lang="en-GB" sz="2399" b="1" cap="all" dirty="0" smtClean="0">
                <a:solidFill>
                  <a:schemeClr val="bg1"/>
                </a:solidFill>
              </a:rPr>
              <a:t>HARMONIZE </a:t>
            </a:r>
            <a:r>
              <a:rPr lang="en-GB" sz="2399" b="1" cap="all" dirty="0">
                <a:solidFill>
                  <a:schemeClr val="bg1"/>
                </a:solidFill>
              </a:rPr>
              <a:t>security for </a:t>
            </a:r>
            <a:r>
              <a:rPr lang="en-GB" sz="2399" b="1" cap="all" dirty="0" smtClean="0">
                <a:solidFill>
                  <a:schemeClr val="bg1"/>
                </a:solidFill>
              </a:rPr>
              <a:t>the Workforce</a:t>
            </a:r>
            <a:endParaRPr lang="en-GB" sz="2399" b="1" cap="all" dirty="0">
              <a:solidFill>
                <a:schemeClr val="bg1"/>
              </a:solidFill>
            </a:endParaRPr>
          </a:p>
        </p:txBody>
      </p:sp>
      <p:sp>
        <p:nvSpPr>
          <p:cNvPr id="3" name="Footer Placeholder 2" hidden="1"/>
          <p:cNvSpPr>
            <a:spLocks noGrp="1"/>
          </p:cNvSpPr>
          <p:nvPr>
            <p:ph type="ftr" sz="quarter" idx="11"/>
          </p:nvPr>
        </p:nvSpPr>
        <p:spPr/>
        <p:txBody>
          <a:bodyPr/>
          <a:lstStyle/>
          <a:p>
            <a:pPr defTabSz="914126" fontAlgn="auto">
              <a:spcBef>
                <a:spcPts val="0"/>
              </a:spcBef>
              <a:spcAft>
                <a:spcPts val="0"/>
              </a:spcAft>
              <a:buClrTx/>
              <a:buSzTx/>
              <a:buFont typeface="Arial"/>
              <a:buNone/>
              <a:defRPr/>
            </a:pPr>
            <a:r>
              <a:rPr lang="en-US" sz="1200" smtClean="0">
                <a:solidFill>
                  <a:srgbClr val="FFFFFF">
                    <a:lumMod val="75000"/>
                  </a:srgbClr>
                </a:solidFill>
                <a:cs typeface="Arial"/>
                <a:sym typeface="Arial"/>
              </a:rPr>
              <a:t> [Internal Use] for Check Point employees​</a:t>
            </a:r>
            <a:endParaRPr lang="en-US" sz="1200">
              <a:solidFill>
                <a:srgbClr val="FFFFFF">
                  <a:lumMod val="75000"/>
                </a:srgbClr>
              </a:solidFill>
              <a:cs typeface="Arial"/>
              <a:sym typeface="Arial"/>
            </a:endParaRPr>
          </a:p>
        </p:txBody>
      </p:sp>
      <p:sp>
        <p:nvSpPr>
          <p:cNvPr id="4" name="Date Placeholder 3" hidden="1"/>
          <p:cNvSpPr>
            <a:spLocks noGrp="1"/>
          </p:cNvSpPr>
          <p:nvPr>
            <p:ph type="dt" sz="half" idx="4294967295"/>
          </p:nvPr>
        </p:nvSpPr>
        <p:spPr/>
        <p:txBody>
          <a:bodyPr/>
          <a:lstStyle/>
          <a:p>
            <a:pPr defTabSz="914126">
              <a:buClr>
                <a:srgbClr val="FF0000"/>
              </a:buClr>
              <a:buFont typeface="Arial"/>
              <a:buNone/>
              <a:defRPr/>
            </a:pPr>
            <a:endParaRPr lang="en-US" dirty="0">
              <a:solidFill>
                <a:srgbClr val="4D4D4F">
                  <a:tint val="75000"/>
                </a:srgbClr>
              </a:solidFill>
              <a:cs typeface="Arial"/>
              <a:sym typeface="Arial"/>
            </a:endParaRPr>
          </a:p>
        </p:txBody>
      </p:sp>
      <p:grpSp>
        <p:nvGrpSpPr>
          <p:cNvPr id="7" name="Group 6"/>
          <p:cNvGrpSpPr/>
          <p:nvPr/>
        </p:nvGrpSpPr>
        <p:grpSpPr>
          <a:xfrm>
            <a:off x="907439" y="4791996"/>
            <a:ext cx="2935250" cy="1015374"/>
            <a:chOff x="907439" y="4791996"/>
            <a:chExt cx="2935250" cy="1015374"/>
          </a:xfrm>
        </p:grpSpPr>
        <p:sp>
          <p:nvSpPr>
            <p:cNvPr id="178" name="TextBox 177">
              <a:extLst>
                <a:ext uri="{FF2B5EF4-FFF2-40B4-BE49-F238E27FC236}">
                  <a16:creationId xmlns:a16="http://schemas.microsoft.com/office/drawing/2014/main" xmlns="" id="{972886A0-C13A-44E0-94D0-89537620245D}"/>
                </a:ext>
              </a:extLst>
            </p:cNvPr>
            <p:cNvSpPr txBox="1"/>
            <p:nvPr/>
          </p:nvSpPr>
          <p:spPr bwMode="auto">
            <a:xfrm>
              <a:off x="907439" y="4791996"/>
              <a:ext cx="2935250" cy="1015374"/>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algn="ctr" defTabSz="913852" fontAlgn="auto">
                <a:spcBef>
                  <a:spcPts val="0"/>
                </a:spcBef>
                <a:spcAft>
                  <a:spcPts val="0"/>
                </a:spcAft>
                <a:buClrTx/>
                <a:buSzTx/>
                <a:buFont typeface="Arial"/>
                <a:buNone/>
                <a:defRPr/>
              </a:pPr>
              <a:r>
                <a:rPr lang="en-US" sz="1600" b="1" dirty="0">
                  <a:solidFill>
                    <a:srgbClr val="700046"/>
                  </a:solidFill>
                  <a:latin typeface="Arial" panose="020B0604020202020204" pitchFamily="34" charset="0"/>
                  <a:cs typeface="Arial" panose="020B0604020202020204" pitchFamily="34" charset="0"/>
                  <a:sym typeface="Arial"/>
                </a:rPr>
                <a:t>SIMPLE TO USE</a:t>
              </a:r>
            </a:p>
            <a:p>
              <a:pPr algn="ctr" defTabSz="913852" fontAlgn="auto">
                <a:spcBef>
                  <a:spcPts val="0"/>
                </a:spcBef>
                <a:spcAft>
                  <a:spcPts val="0"/>
                </a:spcAft>
                <a:buClrTx/>
                <a:buSzTx/>
                <a:buFont typeface="Arial"/>
                <a:buNone/>
                <a:defRPr/>
              </a:pPr>
              <a:endParaRPr lang="en-US" sz="1600" b="1" dirty="0">
                <a:solidFill>
                  <a:srgbClr val="4D4D4F"/>
                </a:solidFill>
                <a:latin typeface="Arial" panose="020B0604020202020204" pitchFamily="34" charset="0"/>
                <a:cs typeface="Arial" panose="020B0604020202020204" pitchFamily="34" charset="0"/>
                <a:sym typeface="Arial"/>
              </a:endParaRPr>
            </a:p>
            <a:p>
              <a:pPr algn="ctr" defTabSz="913852" fontAlgn="auto">
                <a:spcBef>
                  <a:spcPts val="0"/>
                </a:spcBef>
                <a:spcAft>
                  <a:spcPts val="0"/>
                </a:spcAft>
                <a:buClrTx/>
                <a:buSzTx/>
                <a:buFont typeface="Arial"/>
                <a:buNone/>
                <a:defRPr/>
              </a:pPr>
              <a:r>
                <a:rPr lang="en-US" sz="1400" b="1" dirty="0">
                  <a:solidFill>
                    <a:srgbClr val="4D4D4F"/>
                  </a:solidFill>
                  <a:latin typeface="Arial" panose="020B0604020202020204" pitchFamily="34" charset="0"/>
                  <a:cs typeface="Arial" panose="020B0604020202020204" pitchFamily="34" charset="0"/>
                  <a:sym typeface="Arial"/>
                </a:rPr>
                <a:t>CONSOLIDATE 6 SECURITY PRODUCTS</a:t>
              </a:r>
            </a:p>
          </p:txBody>
        </p:sp>
        <p:cxnSp>
          <p:nvCxnSpPr>
            <p:cNvPr id="192" name="Straight Connector 191">
              <a:extLst>
                <a:ext uri="{FF2B5EF4-FFF2-40B4-BE49-F238E27FC236}">
                  <a16:creationId xmlns:a16="http://schemas.microsoft.com/office/drawing/2014/main" xmlns="" id="{28D758BB-D2D6-4DFC-BE3D-46FB231AFAA6}"/>
                </a:ext>
              </a:extLst>
            </p:cNvPr>
            <p:cNvCxnSpPr>
              <a:cxnSpLocks/>
            </p:cNvCxnSpPr>
            <p:nvPr/>
          </p:nvCxnSpPr>
          <p:spPr bwMode="auto">
            <a:xfrm>
              <a:off x="1835205" y="5191025"/>
              <a:ext cx="1079719" cy="0"/>
            </a:xfrm>
            <a:prstGeom prst="line">
              <a:avLst/>
            </a:prstGeom>
            <a:solidFill>
              <a:schemeClr val="bg1"/>
            </a:solidFill>
            <a:ln w="19050" cap="rnd" cmpd="sng" algn="ctr">
              <a:solidFill>
                <a:srgbClr val="70004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 name="Group 5"/>
          <p:cNvGrpSpPr/>
          <p:nvPr/>
        </p:nvGrpSpPr>
        <p:grpSpPr>
          <a:xfrm>
            <a:off x="4969078" y="4791996"/>
            <a:ext cx="2444668" cy="1015374"/>
            <a:chOff x="4969078" y="4791996"/>
            <a:chExt cx="2444668" cy="1015374"/>
          </a:xfrm>
        </p:grpSpPr>
        <p:sp>
          <p:nvSpPr>
            <p:cNvPr id="180" name="TextBox 179">
              <a:extLst>
                <a:ext uri="{FF2B5EF4-FFF2-40B4-BE49-F238E27FC236}">
                  <a16:creationId xmlns:a16="http://schemas.microsoft.com/office/drawing/2014/main" xmlns="" id="{5605F5E1-53B0-4837-A8FC-37E26654741C}"/>
                </a:ext>
              </a:extLst>
            </p:cNvPr>
            <p:cNvSpPr txBox="1"/>
            <p:nvPr/>
          </p:nvSpPr>
          <p:spPr bwMode="auto">
            <a:xfrm>
              <a:off x="4969078" y="4791996"/>
              <a:ext cx="2444668" cy="1015374"/>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algn="ctr" defTabSz="913852" fontAlgn="auto">
                <a:spcBef>
                  <a:spcPts val="0"/>
                </a:spcBef>
                <a:spcAft>
                  <a:spcPts val="0"/>
                </a:spcAft>
                <a:buClrTx/>
                <a:buSzTx/>
                <a:buFont typeface="Arial"/>
                <a:buNone/>
                <a:defRPr/>
              </a:pPr>
              <a:r>
                <a:rPr lang="en-US" sz="1600" b="1" dirty="0">
                  <a:solidFill>
                    <a:srgbClr val="7E008E"/>
                  </a:solidFill>
                  <a:latin typeface="Arial" panose="020B0604020202020204" pitchFamily="34" charset="0"/>
                  <a:cs typeface="Arial" panose="020B0604020202020204" pitchFamily="34" charset="0"/>
                  <a:sym typeface="Arial"/>
                </a:rPr>
                <a:t>SIMPLE TO MANAGE</a:t>
              </a:r>
            </a:p>
            <a:p>
              <a:pPr algn="ctr" defTabSz="913852" fontAlgn="auto">
                <a:spcBef>
                  <a:spcPts val="0"/>
                </a:spcBef>
                <a:spcAft>
                  <a:spcPts val="0"/>
                </a:spcAft>
                <a:buClrTx/>
                <a:buSzTx/>
                <a:buFont typeface="Arial"/>
                <a:buNone/>
                <a:defRPr/>
              </a:pPr>
              <a:endParaRPr lang="en-US" sz="1600" b="1" dirty="0">
                <a:solidFill>
                  <a:srgbClr val="4D4D4F"/>
                </a:solidFill>
                <a:latin typeface="Arial" panose="020B0604020202020204" pitchFamily="34" charset="0"/>
                <a:cs typeface="Arial" panose="020B0604020202020204" pitchFamily="34" charset="0"/>
                <a:sym typeface="Arial"/>
              </a:endParaRPr>
            </a:p>
            <a:p>
              <a:pPr algn="ctr" defTabSz="913852" fontAlgn="auto">
                <a:spcBef>
                  <a:spcPts val="0"/>
                </a:spcBef>
                <a:spcAft>
                  <a:spcPts val="0"/>
                </a:spcAft>
                <a:buClrTx/>
                <a:buSzTx/>
                <a:buFont typeface="Arial"/>
                <a:buNone/>
                <a:defRPr/>
              </a:pPr>
              <a:r>
                <a:rPr lang="en-US" sz="1400" b="1" dirty="0">
                  <a:solidFill>
                    <a:srgbClr val="4D4D4F"/>
                  </a:solidFill>
                  <a:latin typeface="Arial" panose="020B0604020202020204" pitchFamily="34" charset="0"/>
                  <a:cs typeface="Arial" panose="020B0604020202020204" pitchFamily="34" charset="0"/>
                  <a:sym typeface="Arial"/>
                </a:rPr>
                <a:t>USER CENTRIC SECURITY MANAGEMENT </a:t>
              </a:r>
            </a:p>
          </p:txBody>
        </p:sp>
        <p:cxnSp>
          <p:nvCxnSpPr>
            <p:cNvPr id="196" name="Straight Connector 195">
              <a:extLst>
                <a:ext uri="{FF2B5EF4-FFF2-40B4-BE49-F238E27FC236}">
                  <a16:creationId xmlns:a16="http://schemas.microsoft.com/office/drawing/2014/main" xmlns="" id="{79FEBCF4-45C2-482E-8AED-0811E5B03D68}"/>
                </a:ext>
              </a:extLst>
            </p:cNvPr>
            <p:cNvCxnSpPr>
              <a:cxnSpLocks/>
            </p:cNvCxnSpPr>
            <p:nvPr/>
          </p:nvCxnSpPr>
          <p:spPr bwMode="auto">
            <a:xfrm>
              <a:off x="5651553" y="5191025"/>
              <a:ext cx="1079719" cy="0"/>
            </a:xfrm>
            <a:prstGeom prst="line">
              <a:avLst/>
            </a:prstGeom>
            <a:solidFill>
              <a:schemeClr val="bg1"/>
            </a:solidFill>
            <a:ln w="19050" cap="rnd" cmpd="sng" algn="ctr">
              <a:solidFill>
                <a:srgbClr val="7E008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 name="Group 4"/>
          <p:cNvGrpSpPr/>
          <p:nvPr/>
        </p:nvGrpSpPr>
        <p:grpSpPr>
          <a:xfrm>
            <a:off x="9031937" y="4791996"/>
            <a:ext cx="2225232" cy="1015374"/>
            <a:chOff x="9031937" y="4791996"/>
            <a:chExt cx="2225232" cy="1015374"/>
          </a:xfrm>
        </p:grpSpPr>
        <p:sp>
          <p:nvSpPr>
            <p:cNvPr id="179" name="TextBox 178">
              <a:extLst>
                <a:ext uri="{FF2B5EF4-FFF2-40B4-BE49-F238E27FC236}">
                  <a16:creationId xmlns:a16="http://schemas.microsoft.com/office/drawing/2014/main" xmlns="" id="{E2993D28-C1F7-45CC-8FEE-619A551A1F52}"/>
                </a:ext>
              </a:extLst>
            </p:cNvPr>
            <p:cNvSpPr txBox="1"/>
            <p:nvPr/>
          </p:nvSpPr>
          <p:spPr bwMode="auto">
            <a:xfrm>
              <a:off x="9031937" y="4791996"/>
              <a:ext cx="2225232" cy="1015374"/>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algn="ctr" defTabSz="913852" fontAlgn="auto">
                <a:spcBef>
                  <a:spcPts val="0"/>
                </a:spcBef>
                <a:spcAft>
                  <a:spcPts val="0"/>
                </a:spcAft>
                <a:buClrTx/>
                <a:buSzTx/>
                <a:buFont typeface="Arial"/>
                <a:buNone/>
                <a:defRPr/>
              </a:pPr>
              <a:r>
                <a:rPr lang="en-US" sz="1600" b="1" dirty="0">
                  <a:solidFill>
                    <a:srgbClr val="D51067"/>
                  </a:solidFill>
                  <a:latin typeface="Arial" panose="020B0604020202020204" pitchFamily="34" charset="0"/>
                  <a:cs typeface="Arial" panose="020B0604020202020204" pitchFamily="34" charset="0"/>
                  <a:sym typeface="Arial"/>
                </a:rPr>
                <a:t>SIMPLE TO BUY </a:t>
              </a:r>
            </a:p>
            <a:p>
              <a:pPr algn="ctr" defTabSz="913852" fontAlgn="auto">
                <a:spcBef>
                  <a:spcPts val="0"/>
                </a:spcBef>
                <a:spcAft>
                  <a:spcPts val="0"/>
                </a:spcAft>
                <a:buClrTx/>
                <a:buSzTx/>
                <a:buFont typeface="Arial"/>
                <a:buNone/>
                <a:defRPr/>
              </a:pPr>
              <a:endParaRPr lang="en-US" sz="1600" b="1" dirty="0">
                <a:solidFill>
                  <a:srgbClr val="4D4D4F"/>
                </a:solidFill>
                <a:latin typeface="Arial" panose="020B0604020202020204" pitchFamily="34" charset="0"/>
                <a:cs typeface="Arial" panose="020B0604020202020204" pitchFamily="34" charset="0"/>
                <a:sym typeface="Arial"/>
              </a:endParaRPr>
            </a:p>
            <a:p>
              <a:pPr algn="ctr" defTabSz="913852" fontAlgn="auto">
                <a:spcBef>
                  <a:spcPts val="0"/>
                </a:spcBef>
                <a:spcAft>
                  <a:spcPts val="0"/>
                </a:spcAft>
                <a:buClrTx/>
                <a:buSzTx/>
                <a:buFont typeface="Arial"/>
                <a:buNone/>
                <a:defRPr/>
              </a:pPr>
              <a:r>
                <a:rPr lang="en-US" sz="1400" b="1" dirty="0">
                  <a:solidFill>
                    <a:srgbClr val="4D4D4F"/>
                  </a:solidFill>
                  <a:latin typeface="Arial" panose="020B0604020202020204" pitchFamily="34" charset="0"/>
                  <a:cs typeface="Arial" panose="020B0604020202020204" pitchFamily="34" charset="0"/>
                  <a:sym typeface="Arial"/>
                </a:rPr>
                <a:t>UNIFIED COMMERCIAL PACKAGE </a:t>
              </a:r>
              <a:endParaRPr lang="en-US" sz="1200" dirty="0">
                <a:solidFill>
                  <a:srgbClr val="4D4D4F"/>
                </a:solidFill>
                <a:latin typeface="Arial" panose="020B0604020202020204" pitchFamily="34" charset="0"/>
                <a:cs typeface="Arial" panose="020B0604020202020204" pitchFamily="34" charset="0"/>
                <a:sym typeface="Arial"/>
              </a:endParaRPr>
            </a:p>
          </p:txBody>
        </p:sp>
        <p:cxnSp>
          <p:nvCxnSpPr>
            <p:cNvPr id="200" name="Straight Connector 199">
              <a:extLst>
                <a:ext uri="{FF2B5EF4-FFF2-40B4-BE49-F238E27FC236}">
                  <a16:creationId xmlns:a16="http://schemas.microsoft.com/office/drawing/2014/main" xmlns="" id="{D05E0AD0-A750-4A60-8983-F15DBCB84C7A}"/>
                </a:ext>
              </a:extLst>
            </p:cNvPr>
            <p:cNvCxnSpPr>
              <a:cxnSpLocks/>
            </p:cNvCxnSpPr>
            <p:nvPr/>
          </p:nvCxnSpPr>
          <p:spPr bwMode="auto">
            <a:xfrm>
              <a:off x="9604694" y="5191025"/>
              <a:ext cx="1079719" cy="0"/>
            </a:xfrm>
            <a:prstGeom prst="line">
              <a:avLst/>
            </a:prstGeom>
            <a:solidFill>
              <a:schemeClr val="bg1"/>
            </a:solidFill>
            <a:ln w="1905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 name="Group 29">
            <a:extLst>
              <a:ext uri="{FF2B5EF4-FFF2-40B4-BE49-F238E27FC236}">
                <a16:creationId xmlns:a16="http://schemas.microsoft.com/office/drawing/2014/main" xmlns="" id="{21A72221-39ED-42B0-A4F9-EC426E2ADCEE}"/>
              </a:ext>
            </a:extLst>
          </p:cNvPr>
          <p:cNvGrpSpPr/>
          <p:nvPr/>
        </p:nvGrpSpPr>
        <p:grpSpPr>
          <a:xfrm>
            <a:off x="4137226" y="1585702"/>
            <a:ext cx="3914373" cy="2769036"/>
            <a:chOff x="4449099" y="2645380"/>
            <a:chExt cx="3319497" cy="2389174"/>
          </a:xfrm>
        </p:grpSpPr>
        <p:grpSp>
          <p:nvGrpSpPr>
            <p:cNvPr id="31" name="Group 30">
              <a:extLst>
                <a:ext uri="{FF2B5EF4-FFF2-40B4-BE49-F238E27FC236}">
                  <a16:creationId xmlns:a16="http://schemas.microsoft.com/office/drawing/2014/main" xmlns="" id="{966E8D95-66AA-4030-B4F8-B6F63753E6BF}"/>
                </a:ext>
              </a:extLst>
            </p:cNvPr>
            <p:cNvGrpSpPr/>
            <p:nvPr/>
          </p:nvGrpSpPr>
          <p:grpSpPr>
            <a:xfrm>
              <a:off x="4874156" y="2645380"/>
              <a:ext cx="2404813" cy="2389174"/>
              <a:chOff x="6468325" y="1561966"/>
              <a:chExt cx="4376534" cy="4394093"/>
            </a:xfrm>
          </p:grpSpPr>
          <p:grpSp>
            <p:nvGrpSpPr>
              <p:cNvPr id="33" name="Group 32">
                <a:extLst>
                  <a:ext uri="{FF2B5EF4-FFF2-40B4-BE49-F238E27FC236}">
                    <a16:creationId xmlns:a16="http://schemas.microsoft.com/office/drawing/2014/main" xmlns="" id="{0837934D-F9BE-4CE0-876D-F9E9E27A3002}"/>
                  </a:ext>
                </a:extLst>
              </p:cNvPr>
              <p:cNvGrpSpPr/>
              <p:nvPr/>
            </p:nvGrpSpPr>
            <p:grpSpPr>
              <a:xfrm>
                <a:off x="6468325" y="1561966"/>
                <a:ext cx="4376534" cy="4394093"/>
                <a:chOff x="6468422" y="1561478"/>
                <a:chExt cx="4377674" cy="4395238"/>
              </a:xfrm>
            </p:grpSpPr>
            <p:sp>
              <p:nvSpPr>
                <p:cNvPr id="36" name="Freeform: Shape 35">
                  <a:extLst>
                    <a:ext uri="{FF2B5EF4-FFF2-40B4-BE49-F238E27FC236}">
                      <a16:creationId xmlns:a16="http://schemas.microsoft.com/office/drawing/2014/main" xmlns="" id="{32BAFA30-4383-4D85-9363-91C63DA0A0C0}"/>
                    </a:ext>
                  </a:extLst>
                </p:cNvPr>
                <p:cNvSpPr/>
                <p:nvPr/>
              </p:nvSpPr>
              <p:spPr>
                <a:xfrm>
                  <a:off x="8467149" y="1561478"/>
                  <a:ext cx="1968650" cy="3015564"/>
                </a:xfrm>
                <a:custGeom>
                  <a:avLst/>
                  <a:gdLst>
                    <a:gd name="connsiteX0" fmla="*/ 1349026 w 2194892"/>
                    <a:gd name="connsiteY0" fmla="*/ 1645920 h 3362118"/>
                    <a:gd name="connsiteX1" fmla="*/ 750284 w 2194892"/>
                    <a:gd name="connsiteY1" fmla="*/ 3148870 h 3362118"/>
                    <a:gd name="connsiteX2" fmla="*/ 750284 w 2194892"/>
                    <a:gd name="connsiteY2" fmla="*/ 3148870 h 3362118"/>
                    <a:gd name="connsiteX3" fmla="*/ 0 w 2194892"/>
                    <a:gd name="connsiteY3" fmla="*/ 3320320 h 3362118"/>
                    <a:gd name="connsiteX4" fmla="*/ 0 w 2194892"/>
                    <a:gd name="connsiteY4" fmla="*/ 3320320 h 3362118"/>
                    <a:gd name="connsiteX5" fmla="*/ 1548384 w 2194892"/>
                    <a:gd name="connsiteY5" fmla="*/ 2851499 h 3362118"/>
                    <a:gd name="connsiteX6" fmla="*/ 2183130 w 2194892"/>
                    <a:gd name="connsiteY6" fmla="*/ 1007174 h 3362118"/>
                    <a:gd name="connsiteX7" fmla="*/ 2183130 w 2194892"/>
                    <a:gd name="connsiteY7" fmla="*/ 1007174 h 3362118"/>
                    <a:gd name="connsiteX8" fmla="*/ 303086 w 2194892"/>
                    <a:gd name="connsiteY8" fmla="*/ 0 h 3362118"/>
                    <a:gd name="connsiteX9" fmla="*/ 1349026 w 2194892"/>
                    <a:gd name="connsiteY9" fmla="*/ 1645920 h 336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4892" h="3362118">
                      <a:moveTo>
                        <a:pt x="1349026" y="1645920"/>
                      </a:moveTo>
                      <a:cubicBezTo>
                        <a:pt x="1487901" y="2623280"/>
                        <a:pt x="750284" y="3148870"/>
                        <a:pt x="750284" y="3148870"/>
                      </a:cubicBezTo>
                      <a:lnTo>
                        <a:pt x="750284" y="3148870"/>
                      </a:lnTo>
                      <a:cubicBezTo>
                        <a:pt x="539325" y="3317253"/>
                        <a:pt x="263157" y="3380356"/>
                        <a:pt x="0" y="3320320"/>
                      </a:cubicBezTo>
                      <a:lnTo>
                        <a:pt x="0" y="3320320"/>
                      </a:lnTo>
                      <a:cubicBezTo>
                        <a:pt x="0" y="3320320"/>
                        <a:pt x="870776" y="3569399"/>
                        <a:pt x="1548384" y="2851499"/>
                      </a:cubicBezTo>
                      <a:cubicBezTo>
                        <a:pt x="2334863" y="2018062"/>
                        <a:pt x="2183130" y="1007174"/>
                        <a:pt x="2183130" y="1007174"/>
                      </a:cubicBezTo>
                      <a:lnTo>
                        <a:pt x="2183130" y="1007174"/>
                      </a:lnTo>
                      <a:cubicBezTo>
                        <a:pt x="1742685" y="402477"/>
                        <a:pt x="1050512" y="31664"/>
                        <a:pt x="303086" y="0"/>
                      </a:cubicBezTo>
                      <a:cubicBezTo>
                        <a:pt x="311944" y="5144"/>
                        <a:pt x="1188720" y="517303"/>
                        <a:pt x="1349026" y="1645920"/>
                      </a:cubicBezTo>
                      <a:close/>
                    </a:path>
                  </a:pathLst>
                </a:custGeom>
                <a:solidFill>
                  <a:srgbClr val="700046"/>
                </a:solidFill>
                <a:ln w="9525" cap="flat">
                  <a:noFill/>
                  <a:prstDash val="solid"/>
                  <a:miter/>
                </a:ln>
                <a:effectLst>
                  <a:outerShdw blurRad="50800" dist="38100" dir="8100000" algn="tr" rotWithShape="0">
                    <a:prstClr val="black">
                      <a:alpha val="40000"/>
                    </a:prstClr>
                  </a:outerShdw>
                </a:effectLst>
              </p:spPr>
              <p:txBody>
                <a:bodyPr rtlCol="0" anchor="ctr"/>
                <a:lstStyle/>
                <a:p>
                  <a:pPr defTabSz="913852" fontAlgn="auto">
                    <a:spcBef>
                      <a:spcPts val="0"/>
                    </a:spcBef>
                    <a:spcAft>
                      <a:spcPts val="0"/>
                    </a:spcAft>
                    <a:buClrTx/>
                    <a:buSzTx/>
                    <a:buFont typeface="Arial"/>
                    <a:buNone/>
                    <a:defRPr/>
                  </a:pPr>
                  <a:endParaRPr lang="en-US" sz="1798" b="1">
                    <a:solidFill>
                      <a:srgbClr val="4D4D4F"/>
                    </a:solidFill>
                    <a:latin typeface="Arial Narrow" panose="020B0606020202030204" pitchFamily="34" charset="0"/>
                    <a:cs typeface="Arial" panose="020B0604020202020204" pitchFamily="34" charset="0"/>
                    <a:sym typeface="Arial"/>
                  </a:endParaRPr>
                </a:p>
              </p:txBody>
            </p:sp>
            <p:sp>
              <p:nvSpPr>
                <p:cNvPr id="37" name="Freeform: Shape 36">
                  <a:extLst>
                    <a:ext uri="{FF2B5EF4-FFF2-40B4-BE49-F238E27FC236}">
                      <a16:creationId xmlns:a16="http://schemas.microsoft.com/office/drawing/2014/main" xmlns="" id="{726A9806-1649-4493-9862-D7614F6B36E0}"/>
                    </a:ext>
                  </a:extLst>
                </p:cNvPr>
                <p:cNvSpPr/>
                <p:nvPr/>
              </p:nvSpPr>
              <p:spPr>
                <a:xfrm>
                  <a:off x="7002040" y="1565371"/>
                  <a:ext cx="2711333" cy="2826347"/>
                </a:xfrm>
                <a:custGeom>
                  <a:avLst/>
                  <a:gdLst>
                    <a:gd name="connsiteX0" fmla="*/ 1939385 w 3022925"/>
                    <a:gd name="connsiteY0" fmla="*/ 1052609 h 3151157"/>
                    <a:gd name="connsiteX1" fmla="*/ 2740628 w 3022925"/>
                    <a:gd name="connsiteY1" fmla="*/ 2457928 h 3151157"/>
                    <a:gd name="connsiteX2" fmla="*/ 2406682 w 3022925"/>
                    <a:gd name="connsiteY2" fmla="*/ 3151157 h 3151157"/>
                    <a:gd name="connsiteX3" fmla="*/ 2406682 w 3022925"/>
                    <a:gd name="connsiteY3" fmla="*/ 3151157 h 3151157"/>
                    <a:gd name="connsiteX4" fmla="*/ 3005519 w 3022925"/>
                    <a:gd name="connsiteY4" fmla="*/ 1648303 h 3151157"/>
                    <a:gd name="connsiteX5" fmla="*/ 1959578 w 3022925"/>
                    <a:gd name="connsiteY5" fmla="*/ 2383 h 3151157"/>
                    <a:gd name="connsiteX6" fmla="*/ 1853660 w 3022925"/>
                    <a:gd name="connsiteY6" fmla="*/ 1 h 3151157"/>
                    <a:gd name="connsiteX7" fmla="*/ 0 w 3022925"/>
                    <a:gd name="connsiteY7" fmla="*/ 843917 h 3151157"/>
                    <a:gd name="connsiteX8" fmla="*/ 1939385 w 3022925"/>
                    <a:gd name="connsiteY8" fmla="*/ 1052609 h 315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2925" h="3151157">
                      <a:moveTo>
                        <a:pt x="1939385" y="1052609"/>
                      </a:moveTo>
                      <a:cubicBezTo>
                        <a:pt x="2789777" y="1553529"/>
                        <a:pt x="2740628" y="2457928"/>
                        <a:pt x="2740628" y="2457928"/>
                      </a:cubicBezTo>
                      <a:cubicBezTo>
                        <a:pt x="2740838" y="2727838"/>
                        <a:pt x="2617880" y="2983089"/>
                        <a:pt x="2406682" y="3151157"/>
                      </a:cubicBezTo>
                      <a:lnTo>
                        <a:pt x="2406682" y="3151157"/>
                      </a:lnTo>
                      <a:cubicBezTo>
                        <a:pt x="2406682" y="3151157"/>
                        <a:pt x="3144393" y="2625758"/>
                        <a:pt x="3005519" y="1648303"/>
                      </a:cubicBezTo>
                      <a:cubicBezTo>
                        <a:pt x="2845213" y="519686"/>
                        <a:pt x="1968436" y="7526"/>
                        <a:pt x="1959578" y="2383"/>
                      </a:cubicBezTo>
                      <a:cubicBezTo>
                        <a:pt x="1924431" y="954"/>
                        <a:pt x="1889189" y="1"/>
                        <a:pt x="1853660" y="1"/>
                      </a:cubicBezTo>
                      <a:cubicBezTo>
                        <a:pt x="1142638" y="-779"/>
                        <a:pt x="466287" y="307141"/>
                        <a:pt x="0" y="843917"/>
                      </a:cubicBezTo>
                      <a:cubicBezTo>
                        <a:pt x="2667" y="842869"/>
                        <a:pt x="953167" y="471965"/>
                        <a:pt x="1939385" y="1052609"/>
                      </a:cubicBezTo>
                      <a:close/>
                    </a:path>
                  </a:pathLst>
                </a:custGeom>
                <a:solidFill>
                  <a:srgbClr val="7D0085"/>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fontAlgn="auto">
                    <a:spcBef>
                      <a:spcPts val="0"/>
                    </a:spcBef>
                    <a:spcAft>
                      <a:spcPts val="0"/>
                    </a:spcAft>
                    <a:buClrTx/>
                    <a:buSzTx/>
                    <a:buFont typeface="Arial"/>
                    <a:buNone/>
                    <a:defRPr/>
                  </a:pPr>
                  <a:endParaRPr lang="en-US" sz="1798" b="1">
                    <a:solidFill>
                      <a:srgbClr val="4D4D4F"/>
                    </a:solidFill>
                    <a:latin typeface="Arial Narrow" panose="020B0606020202030204" pitchFamily="34" charset="0"/>
                    <a:cs typeface="Arial" panose="020B0604020202020204" pitchFamily="34" charset="0"/>
                    <a:sym typeface="Arial"/>
                  </a:endParaRPr>
                </a:p>
              </p:txBody>
            </p:sp>
            <p:sp>
              <p:nvSpPr>
                <p:cNvPr id="38" name="Freeform: Shape 37">
                  <a:extLst>
                    <a:ext uri="{FF2B5EF4-FFF2-40B4-BE49-F238E27FC236}">
                      <a16:creationId xmlns:a16="http://schemas.microsoft.com/office/drawing/2014/main" xmlns="" id="{6C4A6A5A-BA3B-4DB0-9759-B8466831D280}"/>
                    </a:ext>
                  </a:extLst>
                </p:cNvPr>
                <p:cNvSpPr/>
                <p:nvPr/>
              </p:nvSpPr>
              <p:spPr>
                <a:xfrm>
                  <a:off x="7926021" y="2466104"/>
                  <a:ext cx="2920075" cy="2475468"/>
                </a:xfrm>
                <a:custGeom>
                  <a:avLst/>
                  <a:gdLst>
                    <a:gd name="connsiteX0" fmla="*/ 2783872 w 3255658"/>
                    <a:gd name="connsiteY0" fmla="*/ 0 h 2759954"/>
                    <a:gd name="connsiteX1" fmla="*/ 2783872 w 3255658"/>
                    <a:gd name="connsiteY1" fmla="*/ 0 h 2759954"/>
                    <a:gd name="connsiteX2" fmla="*/ 2149126 w 3255658"/>
                    <a:gd name="connsiteY2" fmla="*/ 1844326 h 2759954"/>
                    <a:gd name="connsiteX3" fmla="*/ 600742 w 3255658"/>
                    <a:gd name="connsiteY3" fmla="*/ 2313146 h 2759954"/>
                    <a:gd name="connsiteX4" fmla="*/ 600742 w 3255658"/>
                    <a:gd name="connsiteY4" fmla="*/ 2313146 h 2759954"/>
                    <a:gd name="connsiteX5" fmla="*/ 0 w 3255658"/>
                    <a:gd name="connsiteY5" fmla="*/ 1835848 h 2759954"/>
                    <a:gd name="connsiteX6" fmla="*/ 1330833 w 3255658"/>
                    <a:gd name="connsiteY6" fmla="*/ 2751582 h 2759954"/>
                    <a:gd name="connsiteX7" fmla="*/ 3168587 w 3255658"/>
                    <a:gd name="connsiteY7" fmla="*/ 2097977 h 2759954"/>
                    <a:gd name="connsiteX8" fmla="*/ 3168587 w 3255658"/>
                    <a:gd name="connsiteY8" fmla="*/ 2098643 h 2759954"/>
                    <a:gd name="connsiteX9" fmla="*/ 2783586 w 3255658"/>
                    <a:gd name="connsiteY9" fmla="*/ 0 h 27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5658" h="2759954">
                      <a:moveTo>
                        <a:pt x="2783872" y="0"/>
                      </a:moveTo>
                      <a:lnTo>
                        <a:pt x="2783872" y="0"/>
                      </a:lnTo>
                      <a:cubicBezTo>
                        <a:pt x="2783872" y="0"/>
                        <a:pt x="2935605" y="1010888"/>
                        <a:pt x="2149126" y="1844326"/>
                      </a:cubicBezTo>
                      <a:cubicBezTo>
                        <a:pt x="1471517" y="2562225"/>
                        <a:pt x="600742" y="2313146"/>
                        <a:pt x="600742" y="2313146"/>
                      </a:cubicBezTo>
                      <a:lnTo>
                        <a:pt x="600742" y="2313146"/>
                      </a:lnTo>
                      <a:cubicBezTo>
                        <a:pt x="338595" y="2253129"/>
                        <a:pt x="117719" y="2077641"/>
                        <a:pt x="0" y="1835848"/>
                      </a:cubicBezTo>
                      <a:cubicBezTo>
                        <a:pt x="21812" y="1886045"/>
                        <a:pt x="378524" y="2672048"/>
                        <a:pt x="1330833" y="2751582"/>
                      </a:cubicBezTo>
                      <a:cubicBezTo>
                        <a:pt x="2472785" y="2846832"/>
                        <a:pt x="3168587" y="2097977"/>
                        <a:pt x="3168587" y="2097977"/>
                      </a:cubicBezTo>
                      <a:lnTo>
                        <a:pt x="3168587" y="2098643"/>
                      </a:lnTo>
                      <a:cubicBezTo>
                        <a:pt x="3365773" y="1376934"/>
                        <a:pt x="3224108" y="604723"/>
                        <a:pt x="2783586" y="0"/>
                      </a:cubicBezTo>
                      <a:close/>
                    </a:path>
                  </a:pathLst>
                </a:custGeom>
                <a:solidFill>
                  <a:schemeClr val="tx2">
                    <a:lumMod val="50000"/>
                  </a:schemeClr>
                </a:solidFill>
                <a:ln w="9525" cap="flat">
                  <a:noFill/>
                  <a:prstDash val="solid"/>
                  <a:miter/>
                </a:ln>
                <a:effectLst>
                  <a:outerShdw blurRad="50800" dist="38100" dir="18900000" algn="bl" rotWithShape="0">
                    <a:prstClr val="black">
                      <a:alpha val="40000"/>
                    </a:prstClr>
                  </a:outerShdw>
                </a:effectLst>
              </p:spPr>
              <p:txBody>
                <a:bodyPr rtlCol="0" anchor="ctr"/>
                <a:lstStyle/>
                <a:p>
                  <a:pPr defTabSz="913852" fontAlgn="auto">
                    <a:spcBef>
                      <a:spcPts val="0"/>
                    </a:spcBef>
                    <a:spcAft>
                      <a:spcPts val="0"/>
                    </a:spcAft>
                    <a:buClrTx/>
                    <a:buSzTx/>
                    <a:buFont typeface="Arial"/>
                    <a:buNone/>
                    <a:defRPr/>
                  </a:pPr>
                  <a:endParaRPr lang="en-US" sz="1798" b="1">
                    <a:solidFill>
                      <a:srgbClr val="4D4D4F"/>
                    </a:solidFill>
                    <a:latin typeface="Arial Narrow" panose="020B0606020202030204" pitchFamily="34" charset="0"/>
                    <a:cs typeface="Arial" panose="020B0604020202020204" pitchFamily="34" charset="0"/>
                    <a:sym typeface="Arial"/>
                  </a:endParaRPr>
                </a:p>
              </p:txBody>
            </p:sp>
            <p:sp>
              <p:nvSpPr>
                <p:cNvPr id="39" name="Freeform: Shape 38">
                  <a:extLst>
                    <a:ext uri="{FF2B5EF4-FFF2-40B4-BE49-F238E27FC236}">
                      <a16:creationId xmlns:a16="http://schemas.microsoft.com/office/drawing/2014/main" xmlns="" id="{A9C85453-4FA7-4484-A6CB-17922A25ED8C}"/>
                    </a:ext>
                  </a:extLst>
                </p:cNvPr>
                <p:cNvSpPr/>
                <p:nvPr/>
              </p:nvSpPr>
              <p:spPr>
                <a:xfrm>
                  <a:off x="7787580" y="3409986"/>
                  <a:ext cx="2991265" cy="2368772"/>
                </a:xfrm>
                <a:custGeom>
                  <a:avLst/>
                  <a:gdLst>
                    <a:gd name="connsiteX0" fmla="*/ 1496514 w 3335029"/>
                    <a:gd name="connsiteY0" fmla="*/ 1685068 h 2640996"/>
                    <a:gd name="connsiteX1" fmla="*/ 165681 w 3335029"/>
                    <a:gd name="connsiteY1" fmla="*/ 769334 h 2640996"/>
                    <a:gd name="connsiteX2" fmla="*/ 162919 w 3335029"/>
                    <a:gd name="connsiteY2" fmla="*/ 0 h 2640996"/>
                    <a:gd name="connsiteX3" fmla="*/ 277219 w 3335029"/>
                    <a:gd name="connsiteY3" fmla="*/ 1610963 h 2640996"/>
                    <a:gd name="connsiteX4" fmla="*/ 1933902 w 3335029"/>
                    <a:gd name="connsiteY4" fmla="*/ 2640330 h 2640996"/>
                    <a:gd name="connsiteX5" fmla="*/ 1933902 w 3335029"/>
                    <a:gd name="connsiteY5" fmla="*/ 2640997 h 2640996"/>
                    <a:gd name="connsiteX6" fmla="*/ 3335030 w 3335029"/>
                    <a:gd name="connsiteY6" fmla="*/ 1032129 h 2640996"/>
                    <a:gd name="connsiteX7" fmla="*/ 3335030 w 3335029"/>
                    <a:gd name="connsiteY7" fmla="*/ 1031462 h 2640996"/>
                    <a:gd name="connsiteX8" fmla="*/ 1496514 w 3335029"/>
                    <a:gd name="connsiteY8" fmla="*/ 1685068 h 264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5029" h="2640996">
                      <a:moveTo>
                        <a:pt x="1496514" y="1685068"/>
                      </a:moveTo>
                      <a:cubicBezTo>
                        <a:pt x="544585" y="1605534"/>
                        <a:pt x="187493" y="820007"/>
                        <a:pt x="165681" y="769334"/>
                      </a:cubicBezTo>
                      <a:cubicBezTo>
                        <a:pt x="48038" y="526599"/>
                        <a:pt x="47018" y="243573"/>
                        <a:pt x="162919" y="0"/>
                      </a:cubicBezTo>
                      <a:cubicBezTo>
                        <a:pt x="135296" y="52483"/>
                        <a:pt x="-252943" y="819150"/>
                        <a:pt x="277219" y="1610963"/>
                      </a:cubicBezTo>
                      <a:cubicBezTo>
                        <a:pt x="914632" y="2563463"/>
                        <a:pt x="1933902" y="2640330"/>
                        <a:pt x="1933902" y="2640330"/>
                      </a:cubicBezTo>
                      <a:lnTo>
                        <a:pt x="1933902" y="2640997"/>
                      </a:lnTo>
                      <a:cubicBezTo>
                        <a:pt x="2620969" y="2345217"/>
                        <a:pt x="3136443" y="1753314"/>
                        <a:pt x="3335030" y="1032129"/>
                      </a:cubicBezTo>
                      <a:lnTo>
                        <a:pt x="3335030" y="1031462"/>
                      </a:lnTo>
                      <a:cubicBezTo>
                        <a:pt x="3335030" y="1031462"/>
                        <a:pt x="2638466" y="1780413"/>
                        <a:pt x="1496514" y="1685068"/>
                      </a:cubicBezTo>
                      <a:close/>
                    </a:path>
                  </a:pathLst>
                </a:custGeom>
                <a:solidFill>
                  <a:srgbClr val="EA7EA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fontAlgn="auto">
                    <a:spcBef>
                      <a:spcPts val="0"/>
                    </a:spcBef>
                    <a:spcAft>
                      <a:spcPts val="0"/>
                    </a:spcAft>
                    <a:buClrTx/>
                    <a:buSzTx/>
                    <a:buFont typeface="Arial"/>
                    <a:buNone/>
                    <a:defRPr/>
                  </a:pPr>
                  <a:endParaRPr lang="en-US" sz="1798" b="1">
                    <a:solidFill>
                      <a:srgbClr val="4D4D4F"/>
                    </a:solidFill>
                    <a:latin typeface="Arial Narrow" panose="020B0606020202030204" pitchFamily="34" charset="0"/>
                    <a:cs typeface="Arial" panose="020B0604020202020204" pitchFamily="34" charset="0"/>
                    <a:sym typeface="Arial"/>
                  </a:endParaRPr>
                </a:p>
              </p:txBody>
            </p:sp>
            <p:sp>
              <p:nvSpPr>
                <p:cNvPr id="40" name="Freeform: Shape 39">
                  <a:extLst>
                    <a:ext uri="{FF2B5EF4-FFF2-40B4-BE49-F238E27FC236}">
                      <a16:creationId xmlns:a16="http://schemas.microsoft.com/office/drawing/2014/main" xmlns="" id="{44953B53-9F22-4B5E-B712-C5E90F931BBA}"/>
                    </a:ext>
                  </a:extLst>
                </p:cNvPr>
                <p:cNvSpPr/>
                <p:nvPr/>
              </p:nvSpPr>
              <p:spPr>
                <a:xfrm>
                  <a:off x="6468422" y="2213504"/>
                  <a:ext cx="3000163" cy="1950439"/>
                </a:xfrm>
                <a:custGeom>
                  <a:avLst/>
                  <a:gdLst>
                    <a:gd name="connsiteX0" fmla="*/ 1411990 w 3344948"/>
                    <a:gd name="connsiteY0" fmla="*/ 788795 h 2174587"/>
                    <a:gd name="connsiteX1" fmla="*/ 3010475 w 3344948"/>
                    <a:gd name="connsiteY1" fmla="*/ 1038255 h 2174587"/>
                    <a:gd name="connsiteX2" fmla="*/ 3010475 w 3344948"/>
                    <a:gd name="connsiteY2" fmla="*/ 1038255 h 2174587"/>
                    <a:gd name="connsiteX3" fmla="*/ 3344422 w 3344948"/>
                    <a:gd name="connsiteY3" fmla="*/ 1731770 h 2174587"/>
                    <a:gd name="connsiteX4" fmla="*/ 2542988 w 3344948"/>
                    <a:gd name="connsiteY4" fmla="*/ 326452 h 2174587"/>
                    <a:gd name="connsiteX5" fmla="*/ 603793 w 3344948"/>
                    <a:gd name="connsiteY5" fmla="*/ 117759 h 2174587"/>
                    <a:gd name="connsiteX6" fmla="*/ 4 w 3344948"/>
                    <a:gd name="connsiteY6" fmla="*/ 1731770 h 2174587"/>
                    <a:gd name="connsiteX7" fmla="*/ 39818 w 3344948"/>
                    <a:gd name="connsiteY7" fmla="*/ 2174587 h 2174587"/>
                    <a:gd name="connsiteX8" fmla="*/ 39818 w 3344948"/>
                    <a:gd name="connsiteY8" fmla="*/ 2174587 h 2174587"/>
                    <a:gd name="connsiteX9" fmla="*/ 1411990 w 3344948"/>
                    <a:gd name="connsiteY9" fmla="*/ 788795 h 217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4948" h="2174587">
                      <a:moveTo>
                        <a:pt x="1411990" y="788795"/>
                      </a:moveTo>
                      <a:cubicBezTo>
                        <a:pt x="2334010" y="436370"/>
                        <a:pt x="3010475" y="1038255"/>
                        <a:pt x="3010475" y="1038255"/>
                      </a:cubicBezTo>
                      <a:lnTo>
                        <a:pt x="3010475" y="1038255"/>
                      </a:lnTo>
                      <a:cubicBezTo>
                        <a:pt x="3221749" y="1206390"/>
                        <a:pt x="3344717" y="1461765"/>
                        <a:pt x="3344422" y="1731770"/>
                      </a:cubicBezTo>
                      <a:cubicBezTo>
                        <a:pt x="3344422" y="1731770"/>
                        <a:pt x="3393571" y="827371"/>
                        <a:pt x="2542988" y="326452"/>
                      </a:cubicBezTo>
                      <a:cubicBezTo>
                        <a:pt x="1556960" y="-254573"/>
                        <a:pt x="606460" y="116902"/>
                        <a:pt x="603793" y="117759"/>
                      </a:cubicBezTo>
                      <a:cubicBezTo>
                        <a:pt x="213556" y="564796"/>
                        <a:pt x="-1013" y="1138363"/>
                        <a:pt x="4" y="1731770"/>
                      </a:cubicBezTo>
                      <a:cubicBezTo>
                        <a:pt x="-28" y="1880274"/>
                        <a:pt x="13297" y="2028474"/>
                        <a:pt x="39818" y="2174587"/>
                      </a:cubicBezTo>
                      <a:lnTo>
                        <a:pt x="39818" y="2174587"/>
                      </a:lnTo>
                      <a:cubicBezTo>
                        <a:pt x="39818" y="2174587"/>
                        <a:pt x="341761" y="1198370"/>
                        <a:pt x="1411990" y="788795"/>
                      </a:cubicBezTo>
                      <a:close/>
                    </a:path>
                  </a:pathLst>
                </a:custGeom>
                <a:solidFill>
                  <a:srgbClr val="7300D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fontAlgn="auto">
                    <a:spcBef>
                      <a:spcPts val="0"/>
                    </a:spcBef>
                    <a:spcAft>
                      <a:spcPts val="0"/>
                    </a:spcAft>
                    <a:buClrTx/>
                    <a:buSzTx/>
                    <a:buFont typeface="Arial"/>
                    <a:buNone/>
                    <a:defRPr/>
                  </a:pPr>
                  <a:endParaRPr lang="en-US" sz="1798" b="1">
                    <a:solidFill>
                      <a:srgbClr val="4D4D4F"/>
                    </a:solidFill>
                    <a:latin typeface="Arial Narrow" panose="020B0606020202030204" pitchFamily="34" charset="0"/>
                    <a:cs typeface="Arial" panose="020B0604020202020204" pitchFamily="34" charset="0"/>
                    <a:sym typeface="Arial"/>
                  </a:endParaRPr>
                </a:p>
              </p:txBody>
            </p:sp>
            <p:sp>
              <p:nvSpPr>
                <p:cNvPr id="41" name="Freeform: Shape 40">
                  <a:extLst>
                    <a:ext uri="{FF2B5EF4-FFF2-40B4-BE49-F238E27FC236}">
                      <a16:creationId xmlns:a16="http://schemas.microsoft.com/office/drawing/2014/main" xmlns="" id="{5614339A-1065-4569-BEDD-A45B867B6E0C}"/>
                    </a:ext>
                  </a:extLst>
                </p:cNvPr>
                <p:cNvSpPr/>
                <p:nvPr/>
              </p:nvSpPr>
              <p:spPr>
                <a:xfrm>
                  <a:off x="7318793" y="2976590"/>
                  <a:ext cx="2215877" cy="2980126"/>
                </a:xfrm>
                <a:custGeom>
                  <a:avLst/>
                  <a:gdLst>
                    <a:gd name="connsiteX0" fmla="*/ 813848 w 2470531"/>
                    <a:gd name="connsiteY0" fmla="*/ 2093786 h 3322608"/>
                    <a:gd name="connsiteX1" fmla="*/ 699548 w 2470531"/>
                    <a:gd name="connsiteY1" fmla="*/ 482822 h 3322608"/>
                    <a:gd name="connsiteX2" fmla="*/ 1302957 w 2470531"/>
                    <a:gd name="connsiteY2" fmla="*/ 0 h 3322608"/>
                    <a:gd name="connsiteX3" fmla="*/ 1302957 w 2470531"/>
                    <a:gd name="connsiteY3" fmla="*/ 0 h 3322608"/>
                    <a:gd name="connsiteX4" fmla="*/ 111284 w 2470531"/>
                    <a:gd name="connsiteY4" fmla="*/ 1094232 h 3322608"/>
                    <a:gd name="connsiteX5" fmla="*/ 339884 w 2470531"/>
                    <a:gd name="connsiteY5" fmla="*/ 3031331 h 3322608"/>
                    <a:gd name="connsiteX6" fmla="*/ 339312 w 2470531"/>
                    <a:gd name="connsiteY6" fmla="*/ 3031331 h 3322608"/>
                    <a:gd name="connsiteX7" fmla="*/ 2470531 w 2470531"/>
                    <a:gd name="connsiteY7" fmla="*/ 3123819 h 3322608"/>
                    <a:gd name="connsiteX8" fmla="*/ 2470531 w 2470531"/>
                    <a:gd name="connsiteY8" fmla="*/ 3123153 h 3322608"/>
                    <a:gd name="connsiteX9" fmla="*/ 813848 w 2470531"/>
                    <a:gd name="connsiteY9" fmla="*/ 2093786 h 33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0531" h="3322608">
                      <a:moveTo>
                        <a:pt x="813848" y="2093786"/>
                      </a:moveTo>
                      <a:cubicBezTo>
                        <a:pt x="283877" y="1301972"/>
                        <a:pt x="672116" y="535305"/>
                        <a:pt x="699548" y="482822"/>
                      </a:cubicBezTo>
                      <a:cubicBezTo>
                        <a:pt x="816486" y="238249"/>
                        <a:pt x="1038685" y="60446"/>
                        <a:pt x="1302957" y="0"/>
                      </a:cubicBezTo>
                      <a:lnTo>
                        <a:pt x="1302957" y="0"/>
                      </a:lnTo>
                      <a:cubicBezTo>
                        <a:pt x="1302957" y="0"/>
                        <a:pt x="410369" y="153448"/>
                        <a:pt x="111284" y="1094232"/>
                      </a:cubicBezTo>
                      <a:cubicBezTo>
                        <a:pt x="-235807" y="2186273"/>
                        <a:pt x="339884" y="3031331"/>
                        <a:pt x="339884" y="3031331"/>
                      </a:cubicBezTo>
                      <a:lnTo>
                        <a:pt x="339312" y="3031331"/>
                      </a:lnTo>
                      <a:cubicBezTo>
                        <a:pt x="998823" y="3384185"/>
                        <a:pt x="1782941" y="3418208"/>
                        <a:pt x="2470531" y="3123819"/>
                      </a:cubicBezTo>
                      <a:lnTo>
                        <a:pt x="2470531" y="3123153"/>
                      </a:lnTo>
                      <a:cubicBezTo>
                        <a:pt x="2470531" y="3123153"/>
                        <a:pt x="1451261" y="3046286"/>
                        <a:pt x="813848" y="2093786"/>
                      </a:cubicBezTo>
                      <a:close/>
                    </a:path>
                  </a:pathLst>
                </a:custGeom>
                <a:solidFill>
                  <a:srgbClr val="E45785"/>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fontAlgn="auto">
                    <a:spcBef>
                      <a:spcPts val="0"/>
                    </a:spcBef>
                    <a:spcAft>
                      <a:spcPts val="0"/>
                    </a:spcAft>
                    <a:buClrTx/>
                    <a:buSzTx/>
                    <a:buFont typeface="Arial"/>
                    <a:buNone/>
                    <a:defRPr/>
                  </a:pPr>
                  <a:endParaRPr lang="en-US" sz="1798" b="1">
                    <a:solidFill>
                      <a:srgbClr val="4D4D4F"/>
                    </a:solidFill>
                    <a:latin typeface="Arial Narrow" panose="020B0606020202030204" pitchFamily="34" charset="0"/>
                    <a:cs typeface="Arial" panose="020B0604020202020204" pitchFamily="34" charset="0"/>
                    <a:sym typeface="Arial"/>
                  </a:endParaRPr>
                </a:p>
              </p:txBody>
            </p:sp>
            <p:sp>
              <p:nvSpPr>
                <p:cNvPr id="42" name="Freeform: Shape 41">
                  <a:extLst>
                    <a:ext uri="{FF2B5EF4-FFF2-40B4-BE49-F238E27FC236}">
                      <a16:creationId xmlns:a16="http://schemas.microsoft.com/office/drawing/2014/main" xmlns="" id="{FF81F4CF-F3A7-44CA-8E0E-C356A81EE221}"/>
                    </a:ext>
                  </a:extLst>
                </p:cNvPr>
                <p:cNvSpPr/>
                <p:nvPr/>
              </p:nvSpPr>
              <p:spPr>
                <a:xfrm>
                  <a:off x="6501193" y="2806186"/>
                  <a:ext cx="2664366" cy="2888775"/>
                </a:xfrm>
                <a:custGeom>
                  <a:avLst/>
                  <a:gdLst>
                    <a:gd name="connsiteX0" fmla="*/ 1028605 w 2970561"/>
                    <a:gd name="connsiteY0" fmla="*/ 1283088 h 3220759"/>
                    <a:gd name="connsiteX1" fmla="*/ 2220278 w 2970561"/>
                    <a:gd name="connsiteY1" fmla="*/ 188856 h 3220759"/>
                    <a:gd name="connsiteX2" fmla="*/ 2220278 w 2970561"/>
                    <a:gd name="connsiteY2" fmla="*/ 188856 h 3220759"/>
                    <a:gd name="connsiteX3" fmla="*/ 2970562 w 2970561"/>
                    <a:gd name="connsiteY3" fmla="*/ 360306 h 3220759"/>
                    <a:gd name="connsiteX4" fmla="*/ 2970562 w 2970561"/>
                    <a:gd name="connsiteY4" fmla="*/ 360306 h 3220759"/>
                    <a:gd name="connsiteX5" fmla="*/ 1372267 w 2970561"/>
                    <a:gd name="connsiteY5" fmla="*/ 110656 h 3220759"/>
                    <a:gd name="connsiteX6" fmla="*/ 0 w 2970561"/>
                    <a:gd name="connsiteY6" fmla="*/ 1496734 h 3220759"/>
                    <a:gd name="connsiteX7" fmla="*/ 0 w 2970561"/>
                    <a:gd name="connsiteY7" fmla="*/ 1496734 h 3220759"/>
                    <a:gd name="connsiteX8" fmla="*/ 1256633 w 2970561"/>
                    <a:gd name="connsiteY8" fmla="*/ 3220759 h 3220759"/>
                    <a:gd name="connsiteX9" fmla="*/ 1257205 w 2970561"/>
                    <a:gd name="connsiteY9" fmla="*/ 3220759 h 3220759"/>
                    <a:gd name="connsiteX10" fmla="*/ 1028605 w 2970561"/>
                    <a:gd name="connsiteY10" fmla="*/ 1283088 h 32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0561" h="3220759">
                      <a:moveTo>
                        <a:pt x="1028605" y="1283088"/>
                      </a:moveTo>
                      <a:cubicBezTo>
                        <a:pt x="1327690" y="342304"/>
                        <a:pt x="2220278" y="188856"/>
                        <a:pt x="2220278" y="188856"/>
                      </a:cubicBezTo>
                      <a:lnTo>
                        <a:pt x="2220278" y="188856"/>
                      </a:lnTo>
                      <a:cubicBezTo>
                        <a:pt x="2483434" y="128706"/>
                        <a:pt x="2759650" y="191819"/>
                        <a:pt x="2970562" y="360306"/>
                      </a:cubicBezTo>
                      <a:lnTo>
                        <a:pt x="2970562" y="360306"/>
                      </a:lnTo>
                      <a:cubicBezTo>
                        <a:pt x="2970562" y="360306"/>
                        <a:pt x="2293906" y="-241769"/>
                        <a:pt x="1372267" y="110656"/>
                      </a:cubicBezTo>
                      <a:cubicBezTo>
                        <a:pt x="302038" y="520231"/>
                        <a:pt x="0" y="1496734"/>
                        <a:pt x="0" y="1496734"/>
                      </a:cubicBezTo>
                      <a:lnTo>
                        <a:pt x="0" y="1496734"/>
                      </a:lnTo>
                      <a:cubicBezTo>
                        <a:pt x="135093" y="2232521"/>
                        <a:pt x="597513" y="2866934"/>
                        <a:pt x="1256633" y="3220759"/>
                      </a:cubicBezTo>
                      <a:lnTo>
                        <a:pt x="1257205" y="3220759"/>
                      </a:lnTo>
                      <a:cubicBezTo>
                        <a:pt x="1257205" y="3220759"/>
                        <a:pt x="681514" y="2375130"/>
                        <a:pt x="1028605" y="1283088"/>
                      </a:cubicBezTo>
                      <a:close/>
                    </a:path>
                  </a:pathLst>
                </a:custGeom>
                <a:solidFill>
                  <a:schemeClr val="bg2"/>
                </a:solidFill>
                <a:ln w="9525" cap="flat">
                  <a:noFill/>
                  <a:prstDash val="solid"/>
                  <a:miter/>
                </a:ln>
                <a:effectLst>
                  <a:outerShdw blurRad="50800" dist="38100" dir="2700000" algn="tl" rotWithShape="0">
                    <a:prstClr val="black">
                      <a:alpha val="40000"/>
                    </a:prstClr>
                  </a:outerShdw>
                </a:effectLst>
              </p:spPr>
              <p:txBody>
                <a:bodyPr rtlCol="0" anchor="ctr"/>
                <a:lstStyle/>
                <a:p>
                  <a:pPr defTabSz="913852" fontAlgn="auto">
                    <a:spcBef>
                      <a:spcPts val="0"/>
                    </a:spcBef>
                    <a:spcAft>
                      <a:spcPts val="0"/>
                    </a:spcAft>
                    <a:buClrTx/>
                    <a:buSzTx/>
                    <a:buFont typeface="Arial"/>
                    <a:buNone/>
                    <a:defRPr/>
                  </a:pPr>
                  <a:endParaRPr lang="en-US" sz="1798" b="1" dirty="0">
                    <a:solidFill>
                      <a:srgbClr val="4D4D4F"/>
                    </a:solidFill>
                    <a:latin typeface="Arial Narrow" panose="020B0606020202030204" pitchFamily="34" charset="0"/>
                    <a:cs typeface="Arial" panose="020B0604020202020204" pitchFamily="34" charset="0"/>
                    <a:sym typeface="Arial"/>
                  </a:endParaRPr>
                </a:p>
              </p:txBody>
            </p:sp>
          </p:grpSp>
          <p:sp>
            <p:nvSpPr>
              <p:cNvPr id="34" name="Oval 33">
                <a:extLst>
                  <a:ext uri="{FF2B5EF4-FFF2-40B4-BE49-F238E27FC236}">
                    <a16:creationId xmlns:a16="http://schemas.microsoft.com/office/drawing/2014/main" xmlns="" id="{951D5E97-56FC-4861-B50F-AB6D6AB8979D}"/>
                  </a:ext>
                </a:extLst>
              </p:cNvPr>
              <p:cNvSpPr/>
              <p:nvPr/>
            </p:nvSpPr>
            <p:spPr bwMode="auto">
              <a:xfrm>
                <a:off x="7206407" y="2314697"/>
                <a:ext cx="2889898" cy="2889900"/>
              </a:xfrm>
              <a:prstGeom prst="ellipse">
                <a:avLst/>
              </a:prstGeom>
              <a:solidFill>
                <a:schemeClr val="bg1"/>
              </a:solidFill>
              <a:ln w="12700" algn="ctr">
                <a:noFill/>
                <a:miter lim="800000"/>
                <a:headEnd/>
                <a:tailEnd/>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fontAlgn="auto">
                  <a:lnSpc>
                    <a:spcPct val="80000"/>
                  </a:lnSpc>
                  <a:spcBef>
                    <a:spcPts val="1200"/>
                  </a:spcBef>
                  <a:spcAft>
                    <a:spcPts val="0"/>
                  </a:spcAft>
                  <a:buClrTx/>
                  <a:buSzPct val="115000"/>
                  <a:buFont typeface="Arial"/>
                  <a:buNone/>
                  <a:defRPr/>
                </a:pPr>
                <a:endParaRPr lang="en-US" sz="2398" b="1" dirty="0" err="1">
                  <a:solidFill>
                    <a:srgbClr val="4D4D4F"/>
                  </a:solidFill>
                  <a:latin typeface="Arial Narrow" panose="020B0606020202030204" pitchFamily="34" charset="0"/>
                  <a:cs typeface="Arial" panose="020B0604020202020204" pitchFamily="34" charset="0"/>
                  <a:sym typeface="Arial"/>
                </a:endParaRPr>
              </a:p>
            </p:txBody>
          </p:sp>
          <p:pic>
            <p:nvPicPr>
              <p:cNvPr id="35" name="Google Shape;3723;p28">
                <a:extLst>
                  <a:ext uri="{FF2B5EF4-FFF2-40B4-BE49-F238E27FC236}">
                    <a16:creationId xmlns:a16="http://schemas.microsoft.com/office/drawing/2014/main" xmlns="" id="{8DA41883-4EE7-4BB9-A43E-57FD86EA14C6}"/>
                  </a:ext>
                </a:extLst>
              </p:cNvPr>
              <p:cNvPicPr preferRelativeResize="0"/>
              <p:nvPr/>
            </p:nvPicPr>
            <p:blipFill rotWithShape="1">
              <a:blip r:embed="rId3" cstate="screen">
                <a:alphaModFix/>
                <a:extLst>
                  <a:ext uri="{28A0092B-C50C-407E-A947-70E740481C1C}">
                    <a14:useLocalDpi xmlns:a14="http://schemas.microsoft.com/office/drawing/2010/main" val="0"/>
                  </a:ext>
                </a:extLst>
              </a:blip>
              <a:srcRect/>
              <a:stretch/>
            </p:blipFill>
            <p:spPr>
              <a:xfrm>
                <a:off x="7824007" y="2538207"/>
                <a:ext cx="1659140" cy="1903758"/>
              </a:xfrm>
              <a:prstGeom prst="rect">
                <a:avLst/>
              </a:prstGeom>
              <a:noFill/>
              <a:ln>
                <a:noFill/>
              </a:ln>
            </p:spPr>
          </p:pic>
        </p:grpSp>
        <p:sp>
          <p:nvSpPr>
            <p:cNvPr id="32" name="Rectangle 31">
              <a:extLst>
                <a:ext uri="{FF2B5EF4-FFF2-40B4-BE49-F238E27FC236}">
                  <a16:creationId xmlns:a16="http://schemas.microsoft.com/office/drawing/2014/main" xmlns="" id="{593EF119-C0C1-448D-930A-CCA8A5DE5BD7}"/>
                </a:ext>
              </a:extLst>
            </p:cNvPr>
            <p:cNvSpPr/>
            <p:nvPr/>
          </p:nvSpPr>
          <p:spPr>
            <a:xfrm>
              <a:off x="4449099" y="4098756"/>
              <a:ext cx="3319497" cy="292034"/>
            </a:xfrm>
            <a:prstGeom prst="rect">
              <a:avLst/>
            </a:prstGeom>
          </p:spPr>
          <p:txBody>
            <a:bodyPr wrap="square">
              <a:spAutoFit/>
            </a:bodyPr>
            <a:lstStyle/>
            <a:p>
              <a:pPr algn="ctr" defTabSz="914126" fontAlgn="auto">
                <a:spcBef>
                  <a:spcPts val="0"/>
                </a:spcBef>
                <a:spcAft>
                  <a:spcPts val="0"/>
                </a:spcAft>
                <a:buClrTx/>
                <a:buSzTx/>
                <a:buFont typeface="Arial"/>
                <a:buNone/>
                <a:defRPr/>
              </a:pPr>
              <a:r>
                <a:rPr lang="en-US" sz="1600" b="1" dirty="0" smtClean="0">
                  <a:solidFill>
                    <a:srgbClr val="7D0085"/>
                  </a:solidFill>
                  <a:latin typeface="Arial Narrow" panose="020B0606020202030204" pitchFamily="34" charset="0"/>
                  <a:cs typeface="Arial" panose="020B0604020202020204" pitchFamily="34" charset="0"/>
                  <a:sym typeface="Arial"/>
                </a:rPr>
                <a:t>HARMONY </a:t>
              </a:r>
              <a:endParaRPr lang="en-US" sz="1600" b="1" dirty="0">
                <a:solidFill>
                  <a:srgbClr val="7D0085"/>
                </a:solidFill>
                <a:latin typeface="Arial Narrow" panose="020B0606020202030204" pitchFamily="34" charset="0"/>
                <a:cs typeface="Arial" panose="020B0604020202020204" pitchFamily="34" charset="0"/>
                <a:sym typeface="Arial"/>
              </a:endParaRPr>
            </a:p>
          </p:txBody>
        </p:sp>
      </p:grpSp>
      <p:sp>
        <p:nvSpPr>
          <p:cNvPr id="25" name="Rectangle 24"/>
          <p:cNvSpPr/>
          <p:nvPr/>
        </p:nvSpPr>
        <p:spPr>
          <a:xfrm>
            <a:off x="0" y="986829"/>
            <a:ext cx="12134309" cy="584623"/>
          </a:xfrm>
          <a:prstGeom prst="rect">
            <a:avLst/>
          </a:prstGeom>
        </p:spPr>
        <p:txBody>
          <a:bodyPr wrap="square">
            <a:spAutoFit/>
          </a:bodyPr>
          <a:lstStyle/>
          <a:p>
            <a:pPr algn="ctr" defTabSz="914126" fontAlgn="auto">
              <a:spcBef>
                <a:spcPts val="0"/>
              </a:spcBef>
              <a:spcAft>
                <a:spcPts val="0"/>
              </a:spcAft>
              <a:buClrTx/>
              <a:buSzTx/>
              <a:buFont typeface="Arial"/>
              <a:buNone/>
              <a:defRPr/>
            </a:pPr>
            <a:r>
              <a:rPr lang="en-GB" sz="3199" b="1" kern="0" spc="50" dirty="0" smtClean="0">
                <a:ln w="9525" cmpd="sng">
                  <a:solidFill>
                    <a:srgbClr val="D51067"/>
                  </a:solidFill>
                  <a:prstDash val="solid"/>
                </a:ln>
                <a:solidFill>
                  <a:srgbClr val="70AD47">
                    <a:tint val="1000"/>
                  </a:srgbClr>
                </a:solidFill>
                <a:effectLst>
                  <a:glow rad="38100">
                    <a:srgbClr val="D51067">
                      <a:alpha val="40000"/>
                    </a:srgbClr>
                  </a:glow>
                </a:effectLst>
                <a:latin typeface="Arial" panose="020B0604020202020204" pitchFamily="34" charset="0"/>
                <a:cs typeface="Arial" panose="020B0604020202020204" pitchFamily="34" charset="0"/>
                <a:sym typeface="Arial"/>
              </a:rPr>
              <a:t>MOST COMPREHENSIVE LEVEL </a:t>
            </a:r>
            <a:r>
              <a:rPr lang="en-GB" sz="3199" b="1" kern="0" spc="50" dirty="0">
                <a:ln w="9525" cmpd="sng">
                  <a:solidFill>
                    <a:srgbClr val="D51067"/>
                  </a:solidFill>
                  <a:prstDash val="solid"/>
                </a:ln>
                <a:solidFill>
                  <a:srgbClr val="70AD47">
                    <a:tint val="1000"/>
                  </a:srgbClr>
                </a:solidFill>
                <a:effectLst>
                  <a:glow rad="38100">
                    <a:srgbClr val="D51067">
                      <a:alpha val="40000"/>
                    </a:srgbClr>
                  </a:glow>
                </a:effectLst>
                <a:latin typeface="Arial" panose="020B0604020202020204" pitchFamily="34" charset="0"/>
                <a:cs typeface="Arial" panose="020B0604020202020204" pitchFamily="34" charset="0"/>
                <a:sym typeface="Arial"/>
              </a:rPr>
              <a:t>OF SECURITY</a:t>
            </a:r>
            <a:endParaRPr lang="en-US" sz="2399" b="1" spc="50" dirty="0">
              <a:ln w="9525" cmpd="sng">
                <a:solidFill>
                  <a:srgbClr val="D51067"/>
                </a:solidFill>
                <a:prstDash val="solid"/>
              </a:ln>
              <a:solidFill>
                <a:srgbClr val="70AD47">
                  <a:tint val="1000"/>
                </a:srgbClr>
              </a:solidFill>
              <a:effectLst>
                <a:glow rad="38100">
                  <a:srgbClr val="D51067">
                    <a:alpha val="40000"/>
                  </a:srgbClr>
                </a:glow>
              </a:effectLst>
              <a:latin typeface="Calibri"/>
              <a:cs typeface="Arial"/>
              <a:sym typeface="Arial"/>
            </a:endParaRPr>
          </a:p>
        </p:txBody>
      </p:sp>
    </p:spTree>
    <p:extLst>
      <p:ext uri="{BB962C8B-B14F-4D97-AF65-F5344CB8AC3E}">
        <p14:creationId xmlns:p14="http://schemas.microsoft.com/office/powerpoint/2010/main" val="6621167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 y="-27040"/>
            <a:ext cx="12188824" cy="6877016"/>
          </a:xfrm>
          <a:prstGeom prst="rect">
            <a:avLst/>
          </a:prstGeom>
        </p:spPr>
      </p:pic>
      <p:sp>
        <p:nvSpPr>
          <p:cNvPr id="3" name="Date Placeholder 2" hidden="1"/>
          <p:cNvSpPr>
            <a:spLocks noGrp="1"/>
          </p:cNvSpPr>
          <p:nvPr>
            <p:ph type="dt" sz="quarter" idx="12"/>
          </p:nvPr>
        </p:nvSpPr>
        <p:spPr/>
        <p:txBody>
          <a:bodyPr/>
          <a:lstStyle/>
          <a:p>
            <a:pPr>
              <a:buClr>
                <a:srgbClr val="FF0000"/>
              </a:buClr>
            </a:pPr>
            <a:endParaRPr lang="en-US">
              <a:solidFill>
                <a:srgbClr val="4D4D4F">
                  <a:tint val="75000"/>
                </a:srgbClr>
              </a:solidFill>
            </a:endParaRPr>
          </a:p>
        </p:txBody>
      </p:sp>
      <p:sp>
        <p:nvSpPr>
          <p:cNvPr id="12" name="TextBox 11"/>
          <p:cNvSpPr txBox="1"/>
          <p:nvPr/>
        </p:nvSpPr>
        <p:spPr bwMode="auto">
          <a:xfrm>
            <a:off x="7606862" y="5049566"/>
            <a:ext cx="1845377" cy="646331"/>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3600" b="1" dirty="0" smtClean="0">
                <a:solidFill>
                  <a:srgbClr val="FFC000"/>
                </a:solidFill>
                <a:latin typeface="Calibri"/>
              </a:rPr>
              <a:t>INFINITY</a:t>
            </a:r>
          </a:p>
        </p:txBody>
      </p:sp>
      <p:sp>
        <p:nvSpPr>
          <p:cNvPr id="14" name="TextBox 13"/>
          <p:cNvSpPr txBox="1"/>
          <p:nvPr/>
        </p:nvSpPr>
        <p:spPr bwMode="auto">
          <a:xfrm>
            <a:off x="7671951" y="5528967"/>
            <a:ext cx="2485232" cy="1077218"/>
          </a:xfrm>
          <a:prstGeom prst="rect">
            <a:avLst/>
          </a:prstGeom>
          <a:noFill/>
          <a:ln>
            <a:noFill/>
          </a:ln>
          <a:effectLst/>
          <a:extLst/>
        </p:spPr>
        <p:txBody>
          <a:bodyPr vert="horz" wrap="none" lIns="91440" tIns="45720" rIns="91440" bIns="45720" numCol="1" rtlCol="0" anchor="t" anchorCtr="0" compatLnSpc="1">
            <a:prstTxWarp prst="textNoShape">
              <a:avLst/>
            </a:prstTxWarp>
            <a:spAutoFit/>
          </a:bodyPr>
          <a:lstStyle/>
          <a:p>
            <a:pPr>
              <a:spcBef>
                <a:spcPts val="0"/>
              </a:spcBef>
              <a:spcAft>
                <a:spcPts val="600"/>
              </a:spcAft>
              <a:buClr>
                <a:srgbClr val="FF0000"/>
              </a:buClr>
            </a:pPr>
            <a:r>
              <a:rPr lang="en-US" sz="1800" i="1" dirty="0" smtClean="0">
                <a:solidFill>
                  <a:srgbClr val="FFFFFF"/>
                </a:solidFill>
                <a:latin typeface="Calibri"/>
              </a:rPr>
              <a:t>consolidation</a:t>
            </a:r>
          </a:p>
          <a:p>
            <a:pPr>
              <a:spcBef>
                <a:spcPts val="0"/>
              </a:spcBef>
              <a:spcAft>
                <a:spcPts val="600"/>
              </a:spcAft>
              <a:buClr>
                <a:srgbClr val="FF0000"/>
              </a:buClr>
            </a:pPr>
            <a:r>
              <a:rPr lang="en-US" sz="1800" dirty="0" smtClean="0">
                <a:solidFill>
                  <a:srgbClr val="FFFFFF"/>
                </a:solidFill>
                <a:latin typeface="Calibri"/>
              </a:rPr>
              <a:t>enterprise-class </a:t>
            </a:r>
          </a:p>
          <a:p>
            <a:pPr>
              <a:spcBef>
                <a:spcPts val="0"/>
              </a:spcBef>
              <a:spcAft>
                <a:spcPts val="600"/>
              </a:spcAft>
              <a:buClr>
                <a:srgbClr val="FF0000"/>
              </a:buClr>
            </a:pPr>
            <a:r>
              <a:rPr lang="en-US" sz="1800" dirty="0" smtClean="0">
                <a:solidFill>
                  <a:srgbClr val="FFFFFF"/>
                </a:solidFill>
                <a:latin typeface="Calibri"/>
              </a:rPr>
              <a:t>comprehensive platform</a:t>
            </a:r>
          </a:p>
        </p:txBody>
      </p:sp>
      <p:sp>
        <p:nvSpPr>
          <p:cNvPr id="13" name="TextBox 12"/>
          <p:cNvSpPr txBox="1"/>
          <p:nvPr/>
        </p:nvSpPr>
        <p:spPr bwMode="auto">
          <a:xfrm>
            <a:off x="7615680" y="536055"/>
            <a:ext cx="1521442" cy="646331"/>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3600" b="1" dirty="0" smtClean="0">
                <a:solidFill>
                  <a:srgbClr val="FFC000"/>
                </a:solidFill>
                <a:latin typeface="Calibri"/>
              </a:rPr>
              <a:t>CLOUD</a:t>
            </a:r>
          </a:p>
        </p:txBody>
      </p:sp>
      <p:sp>
        <p:nvSpPr>
          <p:cNvPr id="15" name="TextBox 14"/>
          <p:cNvSpPr txBox="1"/>
          <p:nvPr/>
        </p:nvSpPr>
        <p:spPr bwMode="auto">
          <a:xfrm>
            <a:off x="7671951" y="1073269"/>
            <a:ext cx="3183699" cy="1431161"/>
          </a:xfrm>
          <a:prstGeom prst="rect">
            <a:avLst/>
          </a:prstGeom>
          <a:noFill/>
          <a:ln>
            <a:noFill/>
          </a:ln>
          <a:effectLst/>
          <a:extLst/>
        </p:spPr>
        <p:txBody>
          <a:bodyPr vert="horz" wrap="square" lIns="91440" tIns="45720" rIns="91440" bIns="45720" numCol="1" rtlCol="0" anchor="t" anchorCtr="0" compatLnSpc="1">
            <a:prstTxWarp prst="textNoShape">
              <a:avLst/>
            </a:prstTxWarp>
            <a:spAutoFit/>
          </a:bodyPr>
          <a:lstStyle/>
          <a:p>
            <a:pPr>
              <a:spcBef>
                <a:spcPts val="0"/>
              </a:spcBef>
              <a:spcAft>
                <a:spcPts val="600"/>
              </a:spcAft>
              <a:buClr>
                <a:srgbClr val="FF0000"/>
              </a:buClr>
            </a:pPr>
            <a:r>
              <a:rPr lang="en-US" sz="1800" i="1" dirty="0" smtClean="0">
                <a:solidFill>
                  <a:srgbClr val="FFFFFF"/>
                </a:solidFill>
                <a:latin typeface="Calibri"/>
              </a:rPr>
              <a:t>transformation</a:t>
            </a:r>
          </a:p>
          <a:p>
            <a:pPr>
              <a:spcBef>
                <a:spcPts val="0"/>
              </a:spcBef>
              <a:spcAft>
                <a:spcPts val="600"/>
              </a:spcAft>
              <a:buClr>
                <a:srgbClr val="FF0000"/>
              </a:buClr>
            </a:pPr>
            <a:r>
              <a:rPr lang="en-US" sz="1800" dirty="0">
                <a:solidFill>
                  <a:srgbClr val="FFFFFF"/>
                </a:solidFill>
                <a:latin typeface="Calibri"/>
              </a:rPr>
              <a:t>d</a:t>
            </a:r>
            <a:r>
              <a:rPr lang="en-US" sz="1800" dirty="0" smtClean="0">
                <a:solidFill>
                  <a:srgbClr val="FFFFFF"/>
                </a:solidFill>
                <a:latin typeface="Calibri"/>
              </a:rPr>
              <a:t>ynamic enforcement</a:t>
            </a:r>
          </a:p>
          <a:p>
            <a:pPr>
              <a:spcBef>
                <a:spcPts val="0"/>
              </a:spcBef>
              <a:spcAft>
                <a:spcPts val="600"/>
              </a:spcAft>
              <a:buClr>
                <a:srgbClr val="FF0000"/>
              </a:buClr>
            </a:pPr>
            <a:r>
              <a:rPr lang="en-US" sz="1800" dirty="0" smtClean="0">
                <a:solidFill>
                  <a:srgbClr val="FFFFFF"/>
                </a:solidFill>
                <a:latin typeface="Calibri"/>
              </a:rPr>
              <a:t>flexible coverage</a:t>
            </a:r>
          </a:p>
          <a:p>
            <a:pPr>
              <a:spcBef>
                <a:spcPts val="0"/>
              </a:spcBef>
              <a:spcAft>
                <a:spcPts val="600"/>
              </a:spcAft>
              <a:buClr>
                <a:srgbClr val="FF0000"/>
              </a:buClr>
            </a:pPr>
            <a:r>
              <a:rPr lang="en-US" sz="1800" dirty="0">
                <a:solidFill>
                  <a:srgbClr val="FFFFFF"/>
                </a:solidFill>
                <a:latin typeface="Calibri"/>
              </a:rPr>
              <a:t>p</a:t>
            </a:r>
            <a:r>
              <a:rPr lang="en-US" sz="1800" dirty="0" smtClean="0">
                <a:solidFill>
                  <a:srgbClr val="FFFFFF"/>
                </a:solidFill>
                <a:latin typeface="Calibri"/>
              </a:rPr>
              <a:t>osture management</a:t>
            </a:r>
          </a:p>
        </p:txBody>
      </p:sp>
      <p:sp>
        <p:nvSpPr>
          <p:cNvPr id="11" name="TextBox 10"/>
          <p:cNvSpPr txBox="1"/>
          <p:nvPr/>
        </p:nvSpPr>
        <p:spPr bwMode="auto">
          <a:xfrm>
            <a:off x="7606862" y="2808917"/>
            <a:ext cx="2668103" cy="646331"/>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3600" b="1" dirty="0" smtClean="0">
                <a:solidFill>
                  <a:srgbClr val="FFC000"/>
                </a:solidFill>
                <a:latin typeface="Calibri"/>
              </a:rPr>
              <a:t>WORKFORCE</a:t>
            </a:r>
          </a:p>
        </p:txBody>
      </p:sp>
      <p:sp>
        <p:nvSpPr>
          <p:cNvPr id="16" name="TextBox 15"/>
          <p:cNvSpPr txBox="1"/>
          <p:nvPr/>
        </p:nvSpPr>
        <p:spPr bwMode="auto">
          <a:xfrm>
            <a:off x="7671951" y="3310263"/>
            <a:ext cx="1456040" cy="1431161"/>
          </a:xfrm>
          <a:prstGeom prst="rect">
            <a:avLst/>
          </a:prstGeom>
          <a:noFill/>
          <a:ln>
            <a:noFill/>
          </a:ln>
          <a:effectLst/>
          <a:extLst/>
        </p:spPr>
        <p:txBody>
          <a:bodyPr vert="horz" wrap="none" lIns="91440" tIns="45720" rIns="91440" bIns="45720" numCol="1" rtlCol="0" anchor="t" anchorCtr="0" compatLnSpc="1">
            <a:prstTxWarp prst="textNoShape">
              <a:avLst/>
            </a:prstTxWarp>
            <a:spAutoFit/>
          </a:bodyPr>
          <a:lstStyle/>
          <a:p>
            <a:pPr>
              <a:spcBef>
                <a:spcPts val="0"/>
              </a:spcBef>
              <a:spcAft>
                <a:spcPts val="600"/>
              </a:spcAft>
              <a:buClr>
                <a:srgbClr val="FF0000"/>
              </a:buClr>
            </a:pPr>
            <a:r>
              <a:rPr lang="en-US" sz="1800" i="1" dirty="0" smtClean="0">
                <a:solidFill>
                  <a:srgbClr val="FFFFFF"/>
                </a:solidFill>
                <a:latin typeface="Calibri"/>
              </a:rPr>
              <a:t>protection</a:t>
            </a:r>
          </a:p>
          <a:p>
            <a:pPr>
              <a:spcBef>
                <a:spcPts val="0"/>
              </a:spcBef>
              <a:spcAft>
                <a:spcPts val="600"/>
              </a:spcAft>
              <a:buClr>
                <a:srgbClr val="FF0000"/>
              </a:buClr>
            </a:pPr>
            <a:r>
              <a:rPr lang="en-US" sz="1800" dirty="0" smtClean="0">
                <a:solidFill>
                  <a:srgbClr val="FFFFFF"/>
                </a:solidFill>
                <a:latin typeface="Calibri"/>
              </a:rPr>
              <a:t>secure access</a:t>
            </a:r>
          </a:p>
          <a:p>
            <a:pPr>
              <a:spcBef>
                <a:spcPts val="0"/>
              </a:spcBef>
              <a:spcAft>
                <a:spcPts val="600"/>
              </a:spcAft>
              <a:buClr>
                <a:srgbClr val="FF0000"/>
              </a:buClr>
            </a:pPr>
            <a:r>
              <a:rPr lang="en-US" sz="1800" dirty="0" smtClean="0">
                <a:solidFill>
                  <a:srgbClr val="FFFFFF"/>
                </a:solidFill>
                <a:latin typeface="Calibri"/>
              </a:rPr>
              <a:t>zero trust</a:t>
            </a:r>
          </a:p>
          <a:p>
            <a:pPr>
              <a:spcBef>
                <a:spcPts val="0"/>
              </a:spcBef>
              <a:spcAft>
                <a:spcPts val="600"/>
              </a:spcAft>
              <a:buClr>
                <a:srgbClr val="FF0000"/>
              </a:buClr>
            </a:pPr>
            <a:r>
              <a:rPr lang="en-US" sz="1800" dirty="0" smtClean="0">
                <a:solidFill>
                  <a:srgbClr val="FFFFFF"/>
                </a:solidFill>
                <a:latin typeface="Calibri"/>
              </a:rPr>
              <a:t>user aware</a:t>
            </a:r>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627" y="411687"/>
            <a:ext cx="5938149" cy="5752330"/>
          </a:xfrm>
          <a:prstGeom prst="rect">
            <a:avLst/>
          </a:prstGeom>
        </p:spPr>
      </p:pic>
      <p:cxnSp>
        <p:nvCxnSpPr>
          <p:cNvPr id="41" name="Straight Connector 40"/>
          <p:cNvCxnSpPr/>
          <p:nvPr/>
        </p:nvCxnSpPr>
        <p:spPr bwMode="auto">
          <a:xfrm>
            <a:off x="5147148" y="859221"/>
            <a:ext cx="2459714" cy="0"/>
          </a:xfrm>
          <a:prstGeom prst="line">
            <a:avLst/>
          </a:prstGeom>
          <a:solidFill>
            <a:schemeClr val="bg1"/>
          </a:solidFill>
          <a:ln w="28575" cap="flat" cmpd="sng" algn="ctr">
            <a:solidFill>
              <a:schemeClr val="accent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p:nvPr/>
        </p:nvCxnSpPr>
        <p:spPr bwMode="auto">
          <a:xfrm>
            <a:off x="6542396" y="3139966"/>
            <a:ext cx="1064466" cy="0"/>
          </a:xfrm>
          <a:prstGeom prst="line">
            <a:avLst/>
          </a:prstGeom>
          <a:solidFill>
            <a:schemeClr val="bg1"/>
          </a:solidFill>
          <a:ln w="28575" cap="flat" cmpd="sng" algn="ctr">
            <a:solidFill>
              <a:schemeClr val="accent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p:nvPr/>
        </p:nvCxnSpPr>
        <p:spPr bwMode="auto">
          <a:xfrm flipV="1">
            <a:off x="4645280" y="859221"/>
            <a:ext cx="501254" cy="89338"/>
          </a:xfrm>
          <a:prstGeom prst="line">
            <a:avLst/>
          </a:prstGeom>
          <a:solidFill>
            <a:schemeClr val="bg1"/>
          </a:solidFill>
          <a:ln w="28575" cap="flat" cmpd="sng" algn="ctr">
            <a:solidFill>
              <a:schemeClr val="accent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p:nvPr/>
        </p:nvCxnSpPr>
        <p:spPr bwMode="auto">
          <a:xfrm>
            <a:off x="6542396" y="5372731"/>
            <a:ext cx="1064466" cy="0"/>
          </a:xfrm>
          <a:prstGeom prst="line">
            <a:avLst/>
          </a:prstGeom>
          <a:solidFill>
            <a:schemeClr val="bg1"/>
          </a:solidFill>
          <a:ln w="28575" cap="flat" cmpd="sng" algn="ctr">
            <a:solidFill>
              <a:schemeClr val="accent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p:nvPr/>
        </p:nvCxnSpPr>
        <p:spPr bwMode="auto">
          <a:xfrm>
            <a:off x="5912069" y="5060731"/>
            <a:ext cx="638210" cy="312000"/>
          </a:xfrm>
          <a:prstGeom prst="line">
            <a:avLst/>
          </a:prstGeom>
          <a:solidFill>
            <a:schemeClr val="bg1"/>
          </a:solidFill>
          <a:ln w="28575" cap="flat" cmpd="sng" algn="ctr">
            <a:solidFill>
              <a:schemeClr val="accent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8" name="Picture 17"/>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645246" y="6566316"/>
            <a:ext cx="1635304" cy="263850"/>
          </a:xfrm>
          <a:prstGeom prst="rect">
            <a:avLst/>
          </a:prstGeom>
        </p:spPr>
      </p:pic>
      <p:sp>
        <p:nvSpPr>
          <p:cNvPr id="4" name="Footer Placeholder 3" hidden="1"/>
          <p:cNvSpPr>
            <a:spLocks noGrp="1"/>
          </p:cNvSpPr>
          <p:nvPr>
            <p:ph type="ftr" sz="quarter" idx="13"/>
          </p:nvPr>
        </p:nvSpPr>
        <p:spPr>
          <a:xfrm>
            <a:off x="5929630" y="6533388"/>
            <a:ext cx="3799400" cy="301752"/>
          </a:xfrm>
          <a:prstGeom prst="rect">
            <a:avLst/>
          </a:prstGeom>
        </p:spPr>
        <p:txBody>
          <a:bodyPr/>
          <a:lstStyle/>
          <a:p>
            <a:pPr>
              <a:buClr>
                <a:srgbClr val="FF0000"/>
              </a:buClr>
            </a:pPr>
            <a:r>
              <a:rPr lang="en-US" smtClean="0">
                <a:solidFill>
                  <a:srgbClr val="FFFFFF">
                    <a:lumMod val="75000"/>
                  </a:srgbClr>
                </a:solidFill>
              </a:rPr>
              <a:t> [Internal Use] for Check Point employees​</a:t>
            </a:r>
            <a:endParaRPr lang="en-US">
              <a:solidFill>
                <a:srgbClr val="FFFFFF">
                  <a:lumMod val="75000"/>
                </a:srgbClr>
              </a:solidFill>
            </a:endParaRPr>
          </a:p>
        </p:txBody>
      </p:sp>
    </p:spTree>
    <p:extLst>
      <p:ext uri="{BB962C8B-B14F-4D97-AF65-F5344CB8AC3E}">
        <p14:creationId xmlns:p14="http://schemas.microsoft.com/office/powerpoint/2010/main" val="319996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1"/>
          </p:nvPr>
        </p:nvSpPr>
        <p:spPr/>
        <p:txBody>
          <a:bodyPr/>
          <a:lstStyle/>
          <a:p>
            <a:pPr>
              <a:buClr>
                <a:srgbClr val="FF0000"/>
              </a:buClr>
            </a:pPr>
            <a:r>
              <a:rPr lang="en-US" smtClean="0">
                <a:solidFill>
                  <a:srgbClr val="FFFFFF">
                    <a:lumMod val="75000"/>
                  </a:srgbClr>
                </a:solidFill>
              </a:rPr>
              <a:t> [Internal Use] for Check Point employees​</a:t>
            </a:r>
            <a:endParaRPr lang="en-US">
              <a:solidFill>
                <a:srgbClr val="FFFFFF">
                  <a:lumMod val="75000"/>
                </a:srgbClr>
              </a:solidFill>
            </a:endParaRPr>
          </a:p>
        </p:txBody>
      </p:sp>
      <p:sp>
        <p:nvSpPr>
          <p:cNvPr id="4" name="Text Placeholder 3"/>
          <p:cNvSpPr>
            <a:spLocks noGrp="1"/>
          </p:cNvSpPr>
          <p:nvPr>
            <p:ph type="body" sz="quarter" idx="13"/>
          </p:nvPr>
        </p:nvSpPr>
        <p:spPr/>
        <p:txBody>
          <a:bodyPr/>
          <a:lstStyle/>
          <a:p>
            <a:r>
              <a:rPr lang="en-US" dirty="0" smtClean="0"/>
              <a:t>Thank You</a:t>
            </a:r>
            <a:endParaRPr lang="en-US" dirty="0"/>
          </a:p>
        </p:txBody>
      </p:sp>
      <p:sp>
        <p:nvSpPr>
          <p:cNvPr id="3" name="Date Placeholder 2" hidden="1"/>
          <p:cNvSpPr>
            <a:spLocks noGrp="1"/>
          </p:cNvSpPr>
          <p:nvPr>
            <p:ph type="dt" sz="half" idx="17"/>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23601996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701CAE0-D08F-4D8B-8E04-5EF38CA06D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24825" y="0"/>
            <a:ext cx="4064000" cy="6858000"/>
          </a:xfrm>
          <a:prstGeom prst="rect">
            <a:avLst/>
          </a:prstGeom>
        </p:spPr>
      </p:pic>
      <p:sp>
        <p:nvSpPr>
          <p:cNvPr id="92" name="Freeform: Shape 91">
            <a:extLst>
              <a:ext uri="{FF2B5EF4-FFF2-40B4-BE49-F238E27FC236}">
                <a16:creationId xmlns:a16="http://schemas.microsoft.com/office/drawing/2014/main" xmlns="" id="{165E47A9-1CAB-4B3D-A47C-CCD2EEB3BEF5}"/>
              </a:ext>
            </a:extLst>
          </p:cNvPr>
          <p:cNvSpPr/>
          <p:nvPr/>
        </p:nvSpPr>
        <p:spPr bwMode="auto">
          <a:xfrm>
            <a:off x="7298871" y="3347357"/>
            <a:ext cx="800100" cy="1877786"/>
          </a:xfrm>
          <a:custGeom>
            <a:avLst/>
            <a:gdLst>
              <a:gd name="connsiteX0" fmla="*/ 800100 w 800100"/>
              <a:gd name="connsiteY0" fmla="*/ 0 h 1877786"/>
              <a:gd name="connsiteX1" fmla="*/ 212272 w 800100"/>
              <a:gd name="connsiteY1" fmla="*/ 0 h 1877786"/>
              <a:gd name="connsiteX2" fmla="*/ 212272 w 800100"/>
              <a:gd name="connsiteY2" fmla="*/ 1877786 h 1877786"/>
              <a:gd name="connsiteX3" fmla="*/ 0 w 800100"/>
              <a:gd name="connsiteY3" fmla="*/ 1877786 h 1877786"/>
            </a:gdLst>
            <a:ahLst/>
            <a:cxnLst>
              <a:cxn ang="0">
                <a:pos x="connsiteX0" y="connsiteY0"/>
              </a:cxn>
              <a:cxn ang="0">
                <a:pos x="connsiteX1" y="connsiteY1"/>
              </a:cxn>
              <a:cxn ang="0">
                <a:pos x="connsiteX2" y="connsiteY2"/>
              </a:cxn>
              <a:cxn ang="0">
                <a:pos x="connsiteX3" y="connsiteY3"/>
              </a:cxn>
            </a:cxnLst>
            <a:rect l="l" t="t" r="r" b="b"/>
            <a:pathLst>
              <a:path w="800100" h="1877786">
                <a:moveTo>
                  <a:pt x="800100" y="0"/>
                </a:moveTo>
                <a:lnTo>
                  <a:pt x="212272" y="0"/>
                </a:lnTo>
                <a:lnTo>
                  <a:pt x="212272" y="1877786"/>
                </a:lnTo>
                <a:lnTo>
                  <a:pt x="0" y="1877786"/>
                </a:lnTo>
              </a:path>
            </a:pathLst>
          </a:custGeom>
          <a:noFill/>
          <a:ln w="73025" cap="sq" cmpd="sng" algn="ctr">
            <a:gradFill>
              <a:gsLst>
                <a:gs pos="0">
                  <a:schemeClr val="tx2">
                    <a:lumMod val="60000"/>
                    <a:lumOff val="40000"/>
                  </a:schemeClr>
                </a:gs>
                <a:gs pos="100000">
                  <a:schemeClr val="tx2">
                    <a:lumMod val="50000"/>
                  </a:schemeClr>
                </a:gs>
              </a:gsLst>
              <a:lin ang="5400000" scaled="0"/>
            </a:gradFill>
            <a:prstDash val="solid"/>
            <a:round/>
            <a:headEnd type="oval" w="sm" len="sm"/>
            <a:tailEnd type="oval" w="sm" len="sm"/>
          </a:ln>
          <a:effectLst/>
        </p:spPr>
        <p:txBody>
          <a:bodyPr rtlCol="0" anchor="ct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4000" b="0" i="0" u="none" strike="noStrike" kern="1200" cap="none" spc="0" normalizeH="0" baseline="0" noProof="0">
              <a:ln>
                <a:noFill/>
              </a:ln>
              <a:solidFill>
                <a:srgbClr val="4D4D4F"/>
              </a:solidFill>
              <a:effectLst/>
              <a:uLnTx/>
              <a:uFillTx/>
              <a:latin typeface="Helvetica" pitchFamily="34" charset="0"/>
              <a:ea typeface="+mn-ea"/>
              <a:cs typeface="Arial"/>
              <a:sym typeface="Arial"/>
            </a:endParaRPr>
          </a:p>
        </p:txBody>
      </p:sp>
      <p:grpSp>
        <p:nvGrpSpPr>
          <p:cNvPr id="89" name="Group 88">
            <a:extLst>
              <a:ext uri="{FF2B5EF4-FFF2-40B4-BE49-F238E27FC236}">
                <a16:creationId xmlns:a16="http://schemas.microsoft.com/office/drawing/2014/main" xmlns="" id="{8BCADB80-6934-4680-8893-6A2F34A20AE7}"/>
              </a:ext>
            </a:extLst>
          </p:cNvPr>
          <p:cNvGrpSpPr/>
          <p:nvPr/>
        </p:nvGrpSpPr>
        <p:grpSpPr>
          <a:xfrm>
            <a:off x="829896" y="1697522"/>
            <a:ext cx="6430336" cy="4803810"/>
            <a:chOff x="799247" y="1504360"/>
            <a:chExt cx="6430336" cy="4803810"/>
          </a:xfrm>
        </p:grpSpPr>
        <p:cxnSp>
          <p:nvCxnSpPr>
            <p:cNvPr id="81" name="Straight Connector 80">
              <a:extLst>
                <a:ext uri="{FF2B5EF4-FFF2-40B4-BE49-F238E27FC236}">
                  <a16:creationId xmlns:a16="http://schemas.microsoft.com/office/drawing/2014/main" xmlns="" id="{2980E99E-0B83-477C-82A9-518DD4C6E221}"/>
                </a:ext>
              </a:extLst>
            </p:cNvPr>
            <p:cNvCxnSpPr>
              <a:cxnSpLocks/>
            </p:cNvCxnSpPr>
            <p:nvPr/>
          </p:nvCxnSpPr>
          <p:spPr bwMode="auto">
            <a:xfrm>
              <a:off x="6534343" y="1930139"/>
              <a:ext cx="0" cy="2456075"/>
            </a:xfrm>
            <a:prstGeom prst="line">
              <a:avLst/>
            </a:prstGeom>
            <a:noFill/>
            <a:ln w="25400" cap="sq" cmpd="sng" algn="ctr">
              <a:solidFill>
                <a:schemeClr val="tx1">
                  <a:lumMod val="75000"/>
                </a:schemeClr>
              </a:solidFill>
              <a:prstDash val="sysDot"/>
              <a:bevel/>
              <a:headEnd type="oval" w="sm" len="sm"/>
              <a:tailEnd type="oval" w="sm" len="sm"/>
            </a:ln>
            <a:effectLst/>
          </p:spPr>
        </p:cxnSp>
        <p:cxnSp>
          <p:nvCxnSpPr>
            <p:cNvPr id="79" name="Straight Connector 78">
              <a:extLst>
                <a:ext uri="{FF2B5EF4-FFF2-40B4-BE49-F238E27FC236}">
                  <a16:creationId xmlns:a16="http://schemas.microsoft.com/office/drawing/2014/main" xmlns="" id="{1EBED087-19B4-4974-A5ED-45B47D0E92E0}"/>
                </a:ext>
              </a:extLst>
            </p:cNvPr>
            <p:cNvCxnSpPr>
              <a:cxnSpLocks/>
            </p:cNvCxnSpPr>
            <p:nvPr/>
          </p:nvCxnSpPr>
          <p:spPr bwMode="auto">
            <a:xfrm>
              <a:off x="5204332" y="1930139"/>
              <a:ext cx="0" cy="1402369"/>
            </a:xfrm>
            <a:prstGeom prst="line">
              <a:avLst/>
            </a:prstGeom>
            <a:noFill/>
            <a:ln w="25400" cap="sq" cmpd="sng" algn="ctr">
              <a:solidFill>
                <a:schemeClr val="tx1">
                  <a:lumMod val="75000"/>
                </a:schemeClr>
              </a:solidFill>
              <a:prstDash val="sysDot"/>
              <a:bevel/>
              <a:headEnd type="oval" w="sm" len="sm"/>
              <a:tailEnd type="oval" w="sm" len="sm"/>
            </a:ln>
            <a:effectLst/>
          </p:spPr>
        </p:cxnSp>
        <p:cxnSp>
          <p:nvCxnSpPr>
            <p:cNvPr id="77" name="Straight Connector 76">
              <a:extLst>
                <a:ext uri="{FF2B5EF4-FFF2-40B4-BE49-F238E27FC236}">
                  <a16:creationId xmlns:a16="http://schemas.microsoft.com/office/drawing/2014/main" xmlns="" id="{F9EBC01F-D17A-4F71-A815-6CEBAB851665}"/>
                </a:ext>
              </a:extLst>
            </p:cNvPr>
            <p:cNvCxnSpPr>
              <a:cxnSpLocks/>
            </p:cNvCxnSpPr>
            <p:nvPr/>
          </p:nvCxnSpPr>
          <p:spPr bwMode="auto">
            <a:xfrm>
              <a:off x="4066910" y="1930139"/>
              <a:ext cx="0" cy="952385"/>
            </a:xfrm>
            <a:prstGeom prst="line">
              <a:avLst/>
            </a:prstGeom>
            <a:noFill/>
            <a:ln w="25400" cap="sq" cmpd="sng" algn="ctr">
              <a:solidFill>
                <a:schemeClr val="tx1">
                  <a:lumMod val="75000"/>
                </a:schemeClr>
              </a:solidFill>
              <a:prstDash val="sysDot"/>
              <a:bevel/>
              <a:headEnd type="oval" w="sm" len="sm"/>
              <a:tailEnd type="oval" w="sm" len="sm"/>
            </a:ln>
            <a:effectLst/>
          </p:spPr>
        </p:cxnSp>
        <p:cxnSp>
          <p:nvCxnSpPr>
            <p:cNvPr id="75" name="Straight Connector 74">
              <a:extLst>
                <a:ext uri="{FF2B5EF4-FFF2-40B4-BE49-F238E27FC236}">
                  <a16:creationId xmlns:a16="http://schemas.microsoft.com/office/drawing/2014/main" xmlns="" id="{05C70E00-D0AD-4BCA-B6E5-5A99E84D64B7}"/>
                </a:ext>
              </a:extLst>
            </p:cNvPr>
            <p:cNvCxnSpPr>
              <a:cxnSpLocks/>
            </p:cNvCxnSpPr>
            <p:nvPr/>
          </p:nvCxnSpPr>
          <p:spPr bwMode="auto">
            <a:xfrm>
              <a:off x="2741529" y="1930139"/>
              <a:ext cx="0" cy="1720371"/>
            </a:xfrm>
            <a:prstGeom prst="line">
              <a:avLst/>
            </a:prstGeom>
            <a:noFill/>
            <a:ln w="25400" cap="sq" cmpd="sng" algn="ctr">
              <a:solidFill>
                <a:schemeClr val="tx1">
                  <a:lumMod val="75000"/>
                </a:schemeClr>
              </a:solidFill>
              <a:prstDash val="sysDot"/>
              <a:bevel/>
              <a:headEnd type="oval" w="sm" len="sm"/>
              <a:tailEnd type="oval" w="sm" len="sm"/>
            </a:ln>
            <a:effectLst/>
          </p:spPr>
        </p:cxnSp>
        <p:cxnSp>
          <p:nvCxnSpPr>
            <p:cNvPr id="19" name="Straight Connector 18">
              <a:extLst>
                <a:ext uri="{FF2B5EF4-FFF2-40B4-BE49-F238E27FC236}">
                  <a16:creationId xmlns:a16="http://schemas.microsoft.com/office/drawing/2014/main" xmlns="" id="{B7CAE16A-012F-4A2E-88C2-AB50D5600883}"/>
                </a:ext>
              </a:extLst>
            </p:cNvPr>
            <p:cNvCxnSpPr>
              <a:cxnSpLocks/>
            </p:cNvCxnSpPr>
            <p:nvPr/>
          </p:nvCxnSpPr>
          <p:spPr bwMode="auto">
            <a:xfrm>
              <a:off x="1196263" y="1930139"/>
              <a:ext cx="0" cy="2278599"/>
            </a:xfrm>
            <a:prstGeom prst="line">
              <a:avLst/>
            </a:prstGeom>
            <a:noFill/>
            <a:ln w="25400" cap="sq" cmpd="sng" algn="ctr">
              <a:solidFill>
                <a:schemeClr val="tx1">
                  <a:lumMod val="75000"/>
                </a:schemeClr>
              </a:solidFill>
              <a:prstDash val="sysDot"/>
              <a:bevel/>
              <a:headEnd type="oval" w="sm" len="sm"/>
              <a:tailEnd type="oval" w="sm" len="sm"/>
            </a:ln>
            <a:effectLst/>
          </p:spPr>
        </p:cxnSp>
        <p:grpSp>
          <p:nvGrpSpPr>
            <p:cNvPr id="88" name="Group 87">
              <a:extLst>
                <a:ext uri="{FF2B5EF4-FFF2-40B4-BE49-F238E27FC236}">
                  <a16:creationId xmlns:a16="http://schemas.microsoft.com/office/drawing/2014/main" xmlns="" id="{144C6095-2E03-41D9-9ACC-B69CC5531E8B}"/>
                </a:ext>
              </a:extLst>
            </p:cNvPr>
            <p:cNvGrpSpPr/>
            <p:nvPr/>
          </p:nvGrpSpPr>
          <p:grpSpPr>
            <a:xfrm>
              <a:off x="799247" y="2496350"/>
              <a:ext cx="6430336" cy="3811820"/>
              <a:chOff x="799247" y="2496350"/>
              <a:chExt cx="6430336" cy="3811820"/>
            </a:xfrm>
          </p:grpSpPr>
          <p:sp>
            <p:nvSpPr>
              <p:cNvPr id="24" name="Freeform: Shape 41">
                <a:extLst>
                  <a:ext uri="{FF2B5EF4-FFF2-40B4-BE49-F238E27FC236}">
                    <a16:creationId xmlns:a16="http://schemas.microsoft.com/office/drawing/2014/main" xmlns="" id="{51488987-8A10-41C5-A049-B52C7601F417}"/>
                  </a:ext>
                </a:extLst>
              </p:cNvPr>
              <p:cNvSpPr/>
              <p:nvPr/>
            </p:nvSpPr>
            <p:spPr>
              <a:xfrm>
                <a:off x="799247" y="2496350"/>
                <a:ext cx="4503" cy="4503"/>
              </a:xfrm>
              <a:custGeom>
                <a:avLst/>
                <a:gdLst/>
                <a:ahLst/>
                <a:cxnLst/>
                <a:rect l="l" t="t" r="r" b="b"/>
                <a:pathLst>
                  <a:path w="5010" h="5010"/>
                </a:pathLst>
              </a:custGeom>
              <a:gradFill flip="none" rotWithShape="1">
                <a:gsLst>
                  <a:gs pos="0">
                    <a:schemeClr val="bg1">
                      <a:lumMod val="85000"/>
                    </a:schemeClr>
                  </a:gs>
                  <a:gs pos="79000">
                    <a:schemeClr val="bg1">
                      <a:lumMod val="95000"/>
                    </a:schemeClr>
                  </a:gs>
                  <a:gs pos="100000">
                    <a:schemeClr val="bg1"/>
                  </a:gs>
                </a:gsLst>
                <a:lin ang="10800000" scaled="1"/>
                <a:tileRect/>
              </a:gradFill>
              <a:ln w="19050" cap="flat">
                <a:solidFill>
                  <a:schemeClr val="tx2"/>
                </a:solid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25" name="Freeform: Shape 42">
                <a:extLst>
                  <a:ext uri="{FF2B5EF4-FFF2-40B4-BE49-F238E27FC236}">
                    <a16:creationId xmlns:a16="http://schemas.microsoft.com/office/drawing/2014/main" xmlns="" id="{C9FE7041-3C5D-44F5-9DE4-00BBF6D32DFC}"/>
                  </a:ext>
                </a:extLst>
              </p:cNvPr>
              <p:cNvSpPr/>
              <p:nvPr/>
            </p:nvSpPr>
            <p:spPr>
              <a:xfrm>
                <a:off x="799247" y="2496350"/>
                <a:ext cx="4503" cy="4503"/>
              </a:xfrm>
              <a:custGeom>
                <a:avLst/>
                <a:gdLst/>
                <a:ahLst/>
                <a:cxnLst/>
                <a:rect l="l" t="t" r="r" b="b"/>
                <a:pathLst>
                  <a:path w="5010" h="5010"/>
                </a:pathLst>
              </a:custGeom>
              <a:gradFill flip="none" rotWithShape="1">
                <a:gsLst>
                  <a:gs pos="0">
                    <a:schemeClr val="bg1">
                      <a:lumMod val="85000"/>
                    </a:schemeClr>
                  </a:gs>
                  <a:gs pos="79000">
                    <a:schemeClr val="bg1">
                      <a:lumMod val="95000"/>
                    </a:schemeClr>
                  </a:gs>
                  <a:gs pos="100000">
                    <a:schemeClr val="bg1"/>
                  </a:gs>
                </a:gsLst>
                <a:lin ang="10800000" scaled="1"/>
                <a:tileRect/>
              </a:gradFill>
              <a:ln w="19050" cap="flat">
                <a:solidFill>
                  <a:schemeClr val="tx2"/>
                </a:solid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26" name="Freeform: Shape 43">
                <a:extLst>
                  <a:ext uri="{FF2B5EF4-FFF2-40B4-BE49-F238E27FC236}">
                    <a16:creationId xmlns:a16="http://schemas.microsoft.com/office/drawing/2014/main" xmlns="" id="{09122DDC-BE76-49B2-957F-4EC599921B21}"/>
                  </a:ext>
                </a:extLst>
              </p:cNvPr>
              <p:cNvSpPr/>
              <p:nvPr/>
            </p:nvSpPr>
            <p:spPr>
              <a:xfrm>
                <a:off x="1906993" y="4867649"/>
                <a:ext cx="901" cy="901"/>
              </a:xfrm>
              <a:custGeom>
                <a:avLst/>
                <a:gdLst>
                  <a:gd name="connsiteX0" fmla="*/ 0 w 1002"/>
                  <a:gd name="connsiteY0" fmla="*/ 1002 h 1002"/>
                  <a:gd name="connsiteX1" fmla="*/ 1002 w 1002"/>
                  <a:gd name="connsiteY1" fmla="*/ 0 h 1002"/>
                </a:gdLst>
                <a:ahLst/>
                <a:cxnLst>
                  <a:cxn ang="0">
                    <a:pos x="connsiteX0" y="connsiteY0"/>
                  </a:cxn>
                  <a:cxn ang="0">
                    <a:pos x="connsiteX1" y="connsiteY1"/>
                  </a:cxn>
                </a:cxnLst>
                <a:rect l="l" t="t" r="r" b="b"/>
                <a:pathLst>
                  <a:path w="1002" h="1002">
                    <a:moveTo>
                      <a:pt x="0" y="1002"/>
                    </a:moveTo>
                    <a:lnTo>
                      <a:pt x="1002" y="0"/>
                    </a:lnTo>
                  </a:path>
                </a:pathLst>
              </a:custGeom>
              <a:gradFill flip="none" rotWithShape="1">
                <a:gsLst>
                  <a:gs pos="0">
                    <a:schemeClr val="bg1">
                      <a:lumMod val="85000"/>
                    </a:schemeClr>
                  </a:gs>
                  <a:gs pos="79000">
                    <a:schemeClr val="bg1">
                      <a:lumMod val="95000"/>
                    </a:schemeClr>
                  </a:gs>
                  <a:gs pos="100000">
                    <a:schemeClr val="bg1"/>
                  </a:gs>
                </a:gsLst>
                <a:lin ang="10800000" scaled="1"/>
                <a:tileRect/>
              </a:gradFill>
              <a:ln w="19050" cap="flat">
                <a:solidFill>
                  <a:schemeClr val="tx2"/>
                </a:solid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27" name="Freeform: Shape 44">
                <a:extLst>
                  <a:ext uri="{FF2B5EF4-FFF2-40B4-BE49-F238E27FC236}">
                    <a16:creationId xmlns:a16="http://schemas.microsoft.com/office/drawing/2014/main" xmlns="" id="{AFDE61E4-A0F1-4375-A5BE-D8124CF03E8E}"/>
                  </a:ext>
                </a:extLst>
              </p:cNvPr>
              <p:cNvSpPr/>
              <p:nvPr/>
            </p:nvSpPr>
            <p:spPr>
              <a:xfrm>
                <a:off x="799247" y="2496350"/>
                <a:ext cx="4503" cy="4503"/>
              </a:xfrm>
              <a:custGeom>
                <a:avLst/>
                <a:gdLst/>
                <a:ahLst/>
                <a:cxnLst/>
                <a:rect l="l" t="t" r="r" b="b"/>
                <a:pathLst>
                  <a:path w="5010" h="5010"/>
                </a:pathLst>
              </a:custGeom>
              <a:gradFill flip="none" rotWithShape="1">
                <a:gsLst>
                  <a:gs pos="0">
                    <a:schemeClr val="bg1">
                      <a:lumMod val="85000"/>
                    </a:schemeClr>
                  </a:gs>
                  <a:gs pos="79000">
                    <a:schemeClr val="bg1">
                      <a:lumMod val="95000"/>
                    </a:schemeClr>
                  </a:gs>
                  <a:gs pos="100000">
                    <a:schemeClr val="bg1"/>
                  </a:gs>
                </a:gsLst>
                <a:lin ang="10800000" scaled="1"/>
                <a:tileRect/>
              </a:gradFill>
              <a:ln w="19050" cap="flat">
                <a:solidFill>
                  <a:schemeClr val="tx2"/>
                </a:solid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66" name="Freeform: Shape 38">
                <a:extLst>
                  <a:ext uri="{FF2B5EF4-FFF2-40B4-BE49-F238E27FC236}">
                    <a16:creationId xmlns:a16="http://schemas.microsoft.com/office/drawing/2014/main" xmlns="" id="{98E4F489-F858-4359-BA36-0BDBE27D1C52}"/>
                  </a:ext>
                </a:extLst>
              </p:cNvPr>
              <p:cNvSpPr/>
              <p:nvPr/>
            </p:nvSpPr>
            <p:spPr>
              <a:xfrm>
                <a:off x="2901714" y="2496350"/>
                <a:ext cx="1933604" cy="1001024"/>
              </a:xfrm>
              <a:custGeom>
                <a:avLst/>
                <a:gdLst>
                  <a:gd name="connsiteX0" fmla="*/ 0 w 2151361"/>
                  <a:gd name="connsiteY0" fmla="*/ 1113758 h 1113757"/>
                  <a:gd name="connsiteX1" fmla="*/ 576669 w 2151361"/>
                  <a:gd name="connsiteY1" fmla="*/ 1113758 h 1113757"/>
                  <a:gd name="connsiteX2" fmla="*/ 570657 w 2151361"/>
                  <a:gd name="connsiteY2" fmla="*/ 1108748 h 1113757"/>
                  <a:gd name="connsiteX3" fmla="*/ 483480 w 2151361"/>
                  <a:gd name="connsiteY3" fmla="*/ 960948 h 1113757"/>
                  <a:gd name="connsiteX4" fmla="*/ 677373 w 2151361"/>
                  <a:gd name="connsiteY4" fmla="*/ 780081 h 1113757"/>
                  <a:gd name="connsiteX5" fmla="*/ 693406 w 2151361"/>
                  <a:gd name="connsiteY5" fmla="*/ 780081 h 1113757"/>
                  <a:gd name="connsiteX6" fmla="*/ 885796 w 2151361"/>
                  <a:gd name="connsiteY6" fmla="*/ 960948 h 1113757"/>
                  <a:gd name="connsiteX7" fmla="*/ 799120 w 2151361"/>
                  <a:gd name="connsiteY7" fmla="*/ 1108748 h 1113757"/>
                  <a:gd name="connsiteX8" fmla="*/ 795112 w 2151361"/>
                  <a:gd name="connsiteY8" fmla="*/ 1111754 h 1113757"/>
                  <a:gd name="connsiteX9" fmla="*/ 2151362 w 2151361"/>
                  <a:gd name="connsiteY9" fmla="*/ 1111754 h 1113757"/>
                  <a:gd name="connsiteX10" fmla="*/ 2151362 w 2151361"/>
                  <a:gd name="connsiteY10" fmla="*/ 226960 h 1113757"/>
                  <a:gd name="connsiteX11" fmla="*/ 1392323 w 2151361"/>
                  <a:gd name="connsiteY11" fmla="*/ 0 h 1113757"/>
                  <a:gd name="connsiteX12" fmla="*/ 226459 w 2151361"/>
                  <a:gd name="connsiteY12" fmla="*/ 635789 h 1113757"/>
                  <a:gd name="connsiteX13" fmla="*/ 0 w 2151361"/>
                  <a:gd name="connsiteY13" fmla="*/ 499012 h 1113757"/>
                  <a:gd name="connsiteX14" fmla="*/ 0 w 2151361"/>
                  <a:gd name="connsiteY14" fmla="*/ 1113758 h 11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361" h="1113757">
                    <a:moveTo>
                      <a:pt x="0" y="1113758"/>
                    </a:moveTo>
                    <a:lnTo>
                      <a:pt x="576669" y="1113758"/>
                    </a:lnTo>
                    <a:cubicBezTo>
                      <a:pt x="574665" y="1112255"/>
                      <a:pt x="573162" y="1110251"/>
                      <a:pt x="570657" y="1108748"/>
                    </a:cubicBezTo>
                    <a:cubicBezTo>
                      <a:pt x="515545" y="1070671"/>
                      <a:pt x="483480" y="1034096"/>
                      <a:pt x="483480" y="960948"/>
                    </a:cubicBezTo>
                    <a:cubicBezTo>
                      <a:pt x="483480" y="864753"/>
                      <a:pt x="568653" y="785092"/>
                      <a:pt x="677373" y="780081"/>
                    </a:cubicBezTo>
                    <a:cubicBezTo>
                      <a:pt x="679878" y="780081"/>
                      <a:pt x="689899" y="780081"/>
                      <a:pt x="693406" y="780081"/>
                    </a:cubicBezTo>
                    <a:cubicBezTo>
                      <a:pt x="801124" y="785593"/>
                      <a:pt x="885796" y="865254"/>
                      <a:pt x="885796" y="960948"/>
                    </a:cubicBezTo>
                    <a:cubicBezTo>
                      <a:pt x="885796" y="1034096"/>
                      <a:pt x="853731" y="1070671"/>
                      <a:pt x="799120" y="1108748"/>
                    </a:cubicBezTo>
                    <a:cubicBezTo>
                      <a:pt x="797617" y="1109750"/>
                      <a:pt x="796114" y="1110752"/>
                      <a:pt x="795112" y="1111754"/>
                    </a:cubicBezTo>
                    <a:lnTo>
                      <a:pt x="2151362" y="1111754"/>
                    </a:lnTo>
                    <a:lnTo>
                      <a:pt x="2151362" y="226960"/>
                    </a:lnTo>
                    <a:cubicBezTo>
                      <a:pt x="1933921" y="83670"/>
                      <a:pt x="1672892" y="0"/>
                      <a:pt x="1392323" y="0"/>
                    </a:cubicBezTo>
                    <a:cubicBezTo>
                      <a:pt x="903332" y="0"/>
                      <a:pt x="473460" y="253514"/>
                      <a:pt x="226459" y="635789"/>
                    </a:cubicBezTo>
                    <a:cubicBezTo>
                      <a:pt x="160325" y="577671"/>
                      <a:pt x="83670" y="531077"/>
                      <a:pt x="0" y="499012"/>
                    </a:cubicBezTo>
                    <a:lnTo>
                      <a:pt x="0" y="1113758"/>
                    </a:lnTo>
                    <a:close/>
                  </a:path>
                </a:pathLst>
              </a:custGeom>
              <a:solidFill>
                <a:schemeClr val="bg2"/>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64" name="Freeform: Shape 5">
                <a:extLst>
                  <a:ext uri="{FF2B5EF4-FFF2-40B4-BE49-F238E27FC236}">
                    <a16:creationId xmlns:a16="http://schemas.microsoft.com/office/drawing/2014/main" xmlns="" id="{CFD76DBF-672A-44B9-A794-0FAB1A6A3BAD}"/>
                  </a:ext>
                </a:extLst>
              </p:cNvPr>
              <p:cNvSpPr/>
              <p:nvPr/>
            </p:nvSpPr>
            <p:spPr>
              <a:xfrm>
                <a:off x="2604064" y="3248807"/>
                <a:ext cx="2233957" cy="1214469"/>
              </a:xfrm>
              <a:custGeom>
                <a:avLst/>
                <a:gdLst>
                  <a:gd name="connsiteX0" fmla="*/ 2485539 w 2485539"/>
                  <a:gd name="connsiteY0" fmla="*/ 1350237 h 1351239"/>
                  <a:gd name="connsiteX1" fmla="*/ 2485539 w 2485539"/>
                  <a:gd name="connsiteY1" fmla="*/ 961449 h 1351239"/>
                  <a:gd name="connsiteX2" fmla="*/ 2480529 w 2485539"/>
                  <a:gd name="connsiteY2" fmla="*/ 967461 h 1351239"/>
                  <a:gd name="connsiteX3" fmla="*/ 2332730 w 2485539"/>
                  <a:gd name="connsiteY3" fmla="*/ 1054638 h 1351239"/>
                  <a:gd name="connsiteX4" fmla="*/ 2151863 w 2485539"/>
                  <a:gd name="connsiteY4" fmla="*/ 860745 h 1351239"/>
                  <a:gd name="connsiteX5" fmla="*/ 2151863 w 2485539"/>
                  <a:gd name="connsiteY5" fmla="*/ 845213 h 1351239"/>
                  <a:gd name="connsiteX6" fmla="*/ 2332730 w 2485539"/>
                  <a:gd name="connsiteY6" fmla="*/ 652322 h 1351239"/>
                  <a:gd name="connsiteX7" fmla="*/ 2480529 w 2485539"/>
                  <a:gd name="connsiteY7" fmla="*/ 739499 h 1351239"/>
                  <a:gd name="connsiteX8" fmla="*/ 2485539 w 2485539"/>
                  <a:gd name="connsiteY8" fmla="*/ 745010 h 1351239"/>
                  <a:gd name="connsiteX9" fmla="*/ 2485539 w 2485539"/>
                  <a:gd name="connsiteY9" fmla="*/ 331672 h 1351239"/>
                  <a:gd name="connsiteX10" fmla="*/ 1114760 w 2485539"/>
                  <a:gd name="connsiteY10" fmla="*/ 331672 h 1351239"/>
                  <a:gd name="connsiteX11" fmla="*/ 1089208 w 2485539"/>
                  <a:gd name="connsiteY11" fmla="*/ 331672 h 1351239"/>
                  <a:gd name="connsiteX12" fmla="*/ 1061653 w 2485539"/>
                  <a:gd name="connsiteY12" fmla="*/ 304117 h 1351239"/>
                  <a:gd name="connsiteX13" fmla="*/ 1101233 w 2485539"/>
                  <a:gd name="connsiteY13" fmla="*/ 227962 h 1351239"/>
                  <a:gd name="connsiteX14" fmla="*/ 1164361 w 2485539"/>
                  <a:gd name="connsiteY14" fmla="*/ 125755 h 1351239"/>
                  <a:gd name="connsiteX15" fmla="*/ 1023575 w 2485539"/>
                  <a:gd name="connsiteY15" fmla="*/ 0 h 1351239"/>
                  <a:gd name="connsiteX16" fmla="*/ 1013054 w 2485539"/>
                  <a:gd name="connsiteY16" fmla="*/ 0 h 1351239"/>
                  <a:gd name="connsiteX17" fmla="*/ 871767 w 2485539"/>
                  <a:gd name="connsiteY17" fmla="*/ 125755 h 1351239"/>
                  <a:gd name="connsiteX18" fmla="*/ 934896 w 2485539"/>
                  <a:gd name="connsiteY18" fmla="*/ 227962 h 1351239"/>
                  <a:gd name="connsiteX19" fmla="*/ 975478 w 2485539"/>
                  <a:gd name="connsiteY19" fmla="*/ 306121 h 1351239"/>
                  <a:gd name="connsiteX20" fmla="*/ 947922 w 2485539"/>
                  <a:gd name="connsiteY20" fmla="*/ 333676 h 1351239"/>
                  <a:gd name="connsiteX21" fmla="*/ 333175 w 2485539"/>
                  <a:gd name="connsiteY21" fmla="*/ 333676 h 1351239"/>
                  <a:gd name="connsiteX22" fmla="*/ 333175 w 2485539"/>
                  <a:gd name="connsiteY22" fmla="*/ 784090 h 1351239"/>
                  <a:gd name="connsiteX23" fmla="*/ 305620 w 2485539"/>
                  <a:gd name="connsiteY23" fmla="*/ 811645 h 1351239"/>
                  <a:gd name="connsiteX24" fmla="*/ 227962 w 2485539"/>
                  <a:gd name="connsiteY24" fmla="*/ 771063 h 1351239"/>
                  <a:gd name="connsiteX25" fmla="*/ 125755 w 2485539"/>
                  <a:gd name="connsiteY25" fmla="*/ 707935 h 1351239"/>
                  <a:gd name="connsiteX26" fmla="*/ 0 w 2485539"/>
                  <a:gd name="connsiteY26" fmla="*/ 848721 h 1351239"/>
                  <a:gd name="connsiteX27" fmla="*/ 0 w 2485539"/>
                  <a:gd name="connsiteY27" fmla="*/ 859242 h 1351239"/>
                  <a:gd name="connsiteX28" fmla="*/ 125755 w 2485539"/>
                  <a:gd name="connsiteY28" fmla="*/ 1000528 h 1351239"/>
                  <a:gd name="connsiteX29" fmla="*/ 227962 w 2485539"/>
                  <a:gd name="connsiteY29" fmla="*/ 937400 h 1351239"/>
                  <a:gd name="connsiteX30" fmla="*/ 305620 w 2485539"/>
                  <a:gd name="connsiteY30" fmla="*/ 896818 h 1351239"/>
                  <a:gd name="connsiteX31" fmla="*/ 333175 w 2485539"/>
                  <a:gd name="connsiteY31" fmla="*/ 924374 h 1351239"/>
                  <a:gd name="connsiteX32" fmla="*/ 333175 w 2485539"/>
                  <a:gd name="connsiteY32" fmla="*/ 1351239 h 1351239"/>
                  <a:gd name="connsiteX33" fmla="*/ 2485539 w 2485539"/>
                  <a:gd name="connsiteY33" fmla="*/ 1351239 h 135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85539" h="1351239">
                    <a:moveTo>
                      <a:pt x="2485539" y="1350237"/>
                    </a:moveTo>
                    <a:lnTo>
                      <a:pt x="2485539" y="961449"/>
                    </a:lnTo>
                    <a:cubicBezTo>
                      <a:pt x="2484036" y="962952"/>
                      <a:pt x="2482032" y="964956"/>
                      <a:pt x="2480529" y="967461"/>
                    </a:cubicBezTo>
                    <a:cubicBezTo>
                      <a:pt x="2442452" y="1022573"/>
                      <a:pt x="2405878" y="1054638"/>
                      <a:pt x="2332730" y="1054638"/>
                    </a:cubicBezTo>
                    <a:cubicBezTo>
                      <a:pt x="2236535" y="1054638"/>
                      <a:pt x="2156873" y="969465"/>
                      <a:pt x="2151863" y="860745"/>
                    </a:cubicBezTo>
                    <a:cubicBezTo>
                      <a:pt x="2151863" y="857739"/>
                      <a:pt x="2151863" y="848220"/>
                      <a:pt x="2151863" y="845213"/>
                    </a:cubicBezTo>
                    <a:cubicBezTo>
                      <a:pt x="2157374" y="736994"/>
                      <a:pt x="2237035" y="652322"/>
                      <a:pt x="2332730" y="652322"/>
                    </a:cubicBezTo>
                    <a:cubicBezTo>
                      <a:pt x="2405878" y="652322"/>
                      <a:pt x="2442452" y="684388"/>
                      <a:pt x="2480529" y="739499"/>
                    </a:cubicBezTo>
                    <a:cubicBezTo>
                      <a:pt x="2482032" y="741503"/>
                      <a:pt x="2483535" y="743507"/>
                      <a:pt x="2485539" y="745010"/>
                    </a:cubicBezTo>
                    <a:lnTo>
                      <a:pt x="2485539" y="331672"/>
                    </a:lnTo>
                    <a:lnTo>
                      <a:pt x="1114760" y="331672"/>
                    </a:lnTo>
                    <a:lnTo>
                      <a:pt x="1089208" y="331672"/>
                    </a:lnTo>
                    <a:cubicBezTo>
                      <a:pt x="1074178" y="331672"/>
                      <a:pt x="1061653" y="319147"/>
                      <a:pt x="1061653" y="304117"/>
                    </a:cubicBezTo>
                    <a:cubicBezTo>
                      <a:pt x="1061653" y="273054"/>
                      <a:pt x="1075681" y="245999"/>
                      <a:pt x="1101233" y="227962"/>
                    </a:cubicBezTo>
                    <a:cubicBezTo>
                      <a:pt x="1150833" y="193392"/>
                      <a:pt x="1164361" y="171848"/>
                      <a:pt x="1164361" y="125755"/>
                    </a:cubicBezTo>
                    <a:cubicBezTo>
                      <a:pt x="1164361" y="59621"/>
                      <a:pt x="1102736" y="4509"/>
                      <a:pt x="1023575" y="0"/>
                    </a:cubicBezTo>
                    <a:cubicBezTo>
                      <a:pt x="1021070" y="0"/>
                      <a:pt x="1014557" y="0"/>
                      <a:pt x="1013054" y="0"/>
                    </a:cubicBezTo>
                    <a:cubicBezTo>
                      <a:pt x="933894" y="3507"/>
                      <a:pt x="871767" y="59120"/>
                      <a:pt x="871767" y="125755"/>
                    </a:cubicBezTo>
                    <a:cubicBezTo>
                      <a:pt x="871767" y="171848"/>
                      <a:pt x="885295" y="193893"/>
                      <a:pt x="934896" y="227962"/>
                    </a:cubicBezTo>
                    <a:cubicBezTo>
                      <a:pt x="960948" y="245999"/>
                      <a:pt x="975478" y="273555"/>
                      <a:pt x="975478" y="306121"/>
                    </a:cubicBezTo>
                    <a:cubicBezTo>
                      <a:pt x="975478" y="321151"/>
                      <a:pt x="962952" y="333676"/>
                      <a:pt x="947922" y="333676"/>
                    </a:cubicBezTo>
                    <a:lnTo>
                      <a:pt x="333175" y="333676"/>
                    </a:lnTo>
                    <a:lnTo>
                      <a:pt x="333175" y="784090"/>
                    </a:lnTo>
                    <a:cubicBezTo>
                      <a:pt x="333175" y="799120"/>
                      <a:pt x="320650" y="811645"/>
                      <a:pt x="305620" y="811645"/>
                    </a:cubicBezTo>
                    <a:cubicBezTo>
                      <a:pt x="274056" y="811645"/>
                      <a:pt x="245498" y="797116"/>
                      <a:pt x="227962" y="771063"/>
                    </a:cubicBezTo>
                    <a:cubicBezTo>
                      <a:pt x="193392" y="721463"/>
                      <a:pt x="171347" y="707935"/>
                      <a:pt x="125755" y="707935"/>
                    </a:cubicBezTo>
                    <a:cubicBezTo>
                      <a:pt x="59621" y="707935"/>
                      <a:pt x="4509" y="769560"/>
                      <a:pt x="0" y="848721"/>
                    </a:cubicBezTo>
                    <a:cubicBezTo>
                      <a:pt x="0" y="851226"/>
                      <a:pt x="0" y="857238"/>
                      <a:pt x="0" y="859242"/>
                    </a:cubicBezTo>
                    <a:cubicBezTo>
                      <a:pt x="3507" y="938402"/>
                      <a:pt x="59120" y="1000528"/>
                      <a:pt x="125755" y="1000528"/>
                    </a:cubicBezTo>
                    <a:cubicBezTo>
                      <a:pt x="171849" y="1000528"/>
                      <a:pt x="193893" y="987001"/>
                      <a:pt x="227962" y="937400"/>
                    </a:cubicBezTo>
                    <a:cubicBezTo>
                      <a:pt x="245999" y="911348"/>
                      <a:pt x="273555" y="896818"/>
                      <a:pt x="305620" y="896818"/>
                    </a:cubicBezTo>
                    <a:cubicBezTo>
                      <a:pt x="320650" y="896818"/>
                      <a:pt x="333175" y="909344"/>
                      <a:pt x="333175" y="924374"/>
                    </a:cubicBezTo>
                    <a:lnTo>
                      <a:pt x="333175" y="1351239"/>
                    </a:lnTo>
                    <a:lnTo>
                      <a:pt x="2485539" y="1351239"/>
                    </a:lnTo>
                    <a:close/>
                  </a:path>
                </a:pathLst>
              </a:custGeom>
              <a:solidFill>
                <a:schemeClr val="bg2">
                  <a:lumMod val="75000"/>
                </a:schemeClr>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62" name="Freeform: Shape 37">
                <a:extLst>
                  <a:ext uri="{FF2B5EF4-FFF2-40B4-BE49-F238E27FC236}">
                    <a16:creationId xmlns:a16="http://schemas.microsoft.com/office/drawing/2014/main" xmlns="" id="{F2BFE193-5233-475C-A398-DF7E8FEAF1DF}"/>
                  </a:ext>
                </a:extLst>
              </p:cNvPr>
              <p:cNvSpPr/>
              <p:nvPr/>
            </p:nvSpPr>
            <p:spPr>
              <a:xfrm>
                <a:off x="4585850" y="2734560"/>
                <a:ext cx="1240586" cy="1726914"/>
              </a:xfrm>
              <a:custGeom>
                <a:avLst/>
                <a:gdLst>
                  <a:gd name="connsiteX0" fmla="*/ 333175 w 1380298"/>
                  <a:gd name="connsiteY0" fmla="*/ 1354246 h 1921395"/>
                  <a:gd name="connsiteX1" fmla="*/ 305620 w 1380298"/>
                  <a:gd name="connsiteY1" fmla="*/ 1381801 h 1921395"/>
                  <a:gd name="connsiteX2" fmla="*/ 227962 w 1380298"/>
                  <a:gd name="connsiteY2" fmla="*/ 1341219 h 1921395"/>
                  <a:gd name="connsiteX3" fmla="*/ 125755 w 1380298"/>
                  <a:gd name="connsiteY3" fmla="*/ 1278091 h 1921395"/>
                  <a:gd name="connsiteX4" fmla="*/ 0 w 1380298"/>
                  <a:gd name="connsiteY4" fmla="*/ 1418877 h 1921395"/>
                  <a:gd name="connsiteX5" fmla="*/ 0 w 1380298"/>
                  <a:gd name="connsiteY5" fmla="*/ 1429398 h 1921395"/>
                  <a:gd name="connsiteX6" fmla="*/ 125755 w 1380298"/>
                  <a:gd name="connsiteY6" fmla="*/ 1570684 h 1921395"/>
                  <a:gd name="connsiteX7" fmla="*/ 227962 w 1380298"/>
                  <a:gd name="connsiteY7" fmla="*/ 1507556 h 1921395"/>
                  <a:gd name="connsiteX8" fmla="*/ 305620 w 1380298"/>
                  <a:gd name="connsiteY8" fmla="*/ 1466974 h 1921395"/>
                  <a:gd name="connsiteX9" fmla="*/ 333175 w 1380298"/>
                  <a:gd name="connsiteY9" fmla="*/ 1494530 h 1921395"/>
                  <a:gd name="connsiteX10" fmla="*/ 333175 w 1380298"/>
                  <a:gd name="connsiteY10" fmla="*/ 1921395 h 1921395"/>
                  <a:gd name="connsiteX11" fmla="*/ 1380298 w 1380298"/>
                  <a:gd name="connsiteY11" fmla="*/ 1921395 h 1921395"/>
                  <a:gd name="connsiteX12" fmla="*/ 1380298 w 1380298"/>
                  <a:gd name="connsiteY12" fmla="*/ 771063 h 1921395"/>
                  <a:gd name="connsiteX13" fmla="*/ 987001 w 1380298"/>
                  <a:gd name="connsiteY13" fmla="*/ 658836 h 1921395"/>
                  <a:gd name="connsiteX14" fmla="*/ 830684 w 1380298"/>
                  <a:gd name="connsiteY14" fmla="*/ 675369 h 1921395"/>
                  <a:gd name="connsiteX15" fmla="*/ 333175 w 1380298"/>
                  <a:gd name="connsiteY15" fmla="*/ 0 h 1921395"/>
                  <a:gd name="connsiteX16" fmla="*/ 333175 w 1380298"/>
                  <a:gd name="connsiteY16" fmla="*/ 1354246 h 192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0298" h="1921395">
                    <a:moveTo>
                      <a:pt x="333175" y="1354246"/>
                    </a:moveTo>
                    <a:cubicBezTo>
                      <a:pt x="333175" y="1369276"/>
                      <a:pt x="320650" y="1381801"/>
                      <a:pt x="305620" y="1381801"/>
                    </a:cubicBezTo>
                    <a:cubicBezTo>
                      <a:pt x="274055" y="1381801"/>
                      <a:pt x="245498" y="1367272"/>
                      <a:pt x="227962" y="1341219"/>
                    </a:cubicBezTo>
                    <a:cubicBezTo>
                      <a:pt x="193392" y="1291619"/>
                      <a:pt x="171347" y="1278091"/>
                      <a:pt x="125755" y="1278091"/>
                    </a:cubicBezTo>
                    <a:cubicBezTo>
                      <a:pt x="59621" y="1278091"/>
                      <a:pt x="4509" y="1339716"/>
                      <a:pt x="0" y="1418877"/>
                    </a:cubicBezTo>
                    <a:cubicBezTo>
                      <a:pt x="0" y="1420881"/>
                      <a:pt x="0" y="1427394"/>
                      <a:pt x="0" y="1429398"/>
                    </a:cubicBezTo>
                    <a:cubicBezTo>
                      <a:pt x="3507" y="1508558"/>
                      <a:pt x="59120" y="1570684"/>
                      <a:pt x="125755" y="1570684"/>
                    </a:cubicBezTo>
                    <a:cubicBezTo>
                      <a:pt x="171848" y="1570684"/>
                      <a:pt x="193893" y="1557157"/>
                      <a:pt x="227962" y="1507556"/>
                    </a:cubicBezTo>
                    <a:cubicBezTo>
                      <a:pt x="245999" y="1481504"/>
                      <a:pt x="273554" y="1466974"/>
                      <a:pt x="305620" y="1466974"/>
                    </a:cubicBezTo>
                    <a:cubicBezTo>
                      <a:pt x="320650" y="1466974"/>
                      <a:pt x="333175" y="1479500"/>
                      <a:pt x="333175" y="1494530"/>
                    </a:cubicBezTo>
                    <a:lnTo>
                      <a:pt x="333175" y="1921395"/>
                    </a:lnTo>
                    <a:lnTo>
                      <a:pt x="1380298" y="1921395"/>
                    </a:lnTo>
                    <a:lnTo>
                      <a:pt x="1380298" y="771063"/>
                    </a:lnTo>
                    <a:cubicBezTo>
                      <a:pt x="1266067" y="699919"/>
                      <a:pt x="1131293" y="658836"/>
                      <a:pt x="987001" y="658836"/>
                    </a:cubicBezTo>
                    <a:cubicBezTo>
                      <a:pt x="933392" y="658836"/>
                      <a:pt x="881287" y="664347"/>
                      <a:pt x="830684" y="675369"/>
                    </a:cubicBezTo>
                    <a:cubicBezTo>
                      <a:pt x="737996" y="401815"/>
                      <a:pt x="562139" y="166838"/>
                      <a:pt x="333175" y="0"/>
                    </a:cubicBezTo>
                    <a:lnTo>
                      <a:pt x="333175" y="1354246"/>
                    </a:lnTo>
                    <a:close/>
                  </a:path>
                </a:pathLst>
              </a:custGeom>
              <a:solidFill>
                <a:schemeClr val="bg2"/>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60" name="Freeform: Shape 39">
                <a:extLst>
                  <a:ext uri="{FF2B5EF4-FFF2-40B4-BE49-F238E27FC236}">
                    <a16:creationId xmlns:a16="http://schemas.microsoft.com/office/drawing/2014/main" xmlns="" id="{3A0B570E-0EFD-4651-BC1E-A27D4F58A646}"/>
                  </a:ext>
                </a:extLst>
              </p:cNvPr>
              <p:cNvSpPr/>
              <p:nvPr/>
            </p:nvSpPr>
            <p:spPr>
              <a:xfrm>
                <a:off x="3892383" y="4511009"/>
                <a:ext cx="2233056" cy="1217621"/>
              </a:xfrm>
              <a:custGeom>
                <a:avLst/>
                <a:gdLst>
                  <a:gd name="connsiteX0" fmla="*/ 1503 w 2484537"/>
                  <a:gd name="connsiteY0" fmla="*/ 401815 h 1354746"/>
                  <a:gd name="connsiteX1" fmla="*/ 6012 w 2484537"/>
                  <a:gd name="connsiteY1" fmla="*/ 396303 h 1354746"/>
                  <a:gd name="connsiteX2" fmla="*/ 153812 w 2484537"/>
                  <a:gd name="connsiteY2" fmla="*/ 309127 h 1354746"/>
                  <a:gd name="connsiteX3" fmla="*/ 153812 w 2484537"/>
                  <a:gd name="connsiteY3" fmla="*/ 309127 h 1354746"/>
                  <a:gd name="connsiteX4" fmla="*/ 334678 w 2484537"/>
                  <a:gd name="connsiteY4" fmla="*/ 502018 h 1354746"/>
                  <a:gd name="connsiteX5" fmla="*/ 334678 w 2484537"/>
                  <a:gd name="connsiteY5" fmla="*/ 518050 h 1354746"/>
                  <a:gd name="connsiteX6" fmla="*/ 153812 w 2484537"/>
                  <a:gd name="connsiteY6" fmla="*/ 711943 h 1354746"/>
                  <a:gd name="connsiteX7" fmla="*/ 6012 w 2484537"/>
                  <a:gd name="connsiteY7" fmla="*/ 625268 h 1354746"/>
                  <a:gd name="connsiteX8" fmla="*/ 0 w 2484537"/>
                  <a:gd name="connsiteY8" fmla="*/ 618253 h 1354746"/>
                  <a:gd name="connsiteX9" fmla="*/ 0 w 2484537"/>
                  <a:gd name="connsiteY9" fmla="*/ 1021571 h 1354746"/>
                  <a:gd name="connsiteX10" fmla="*/ 435884 w 2484537"/>
                  <a:gd name="connsiteY10" fmla="*/ 1021571 h 1354746"/>
                  <a:gd name="connsiteX11" fmla="*/ 463440 w 2484537"/>
                  <a:gd name="connsiteY11" fmla="*/ 1049127 h 1354746"/>
                  <a:gd name="connsiteX12" fmla="*/ 422857 w 2484537"/>
                  <a:gd name="connsiteY12" fmla="*/ 1126784 h 1354746"/>
                  <a:gd name="connsiteX13" fmla="*/ 359729 w 2484537"/>
                  <a:gd name="connsiteY13" fmla="*/ 1228992 h 1354746"/>
                  <a:gd name="connsiteX14" fmla="*/ 500515 w 2484537"/>
                  <a:gd name="connsiteY14" fmla="*/ 1354747 h 1354746"/>
                  <a:gd name="connsiteX15" fmla="*/ 510535 w 2484537"/>
                  <a:gd name="connsiteY15" fmla="*/ 1354747 h 1354746"/>
                  <a:gd name="connsiteX16" fmla="*/ 651821 w 2484537"/>
                  <a:gd name="connsiteY16" fmla="*/ 1228992 h 1354746"/>
                  <a:gd name="connsiteX17" fmla="*/ 588694 w 2484537"/>
                  <a:gd name="connsiteY17" fmla="*/ 1126784 h 1354746"/>
                  <a:gd name="connsiteX18" fmla="*/ 548111 w 2484537"/>
                  <a:gd name="connsiteY18" fmla="*/ 1049127 h 1354746"/>
                  <a:gd name="connsiteX19" fmla="*/ 575667 w 2484537"/>
                  <a:gd name="connsiteY19" fmla="*/ 1021571 h 1354746"/>
                  <a:gd name="connsiteX20" fmla="*/ 2150860 w 2484537"/>
                  <a:gd name="connsiteY20" fmla="*/ 1021571 h 1354746"/>
                  <a:gd name="connsiteX21" fmla="*/ 2149859 w 2484537"/>
                  <a:gd name="connsiteY21" fmla="*/ 606229 h 1354746"/>
                  <a:gd name="connsiteX22" fmla="*/ 2150360 w 2484537"/>
                  <a:gd name="connsiteY22" fmla="*/ 588694 h 1354746"/>
                  <a:gd name="connsiteX23" fmla="*/ 2177915 w 2484537"/>
                  <a:gd name="connsiteY23" fmla="*/ 561639 h 1354746"/>
                  <a:gd name="connsiteX24" fmla="*/ 2256575 w 2484537"/>
                  <a:gd name="connsiteY24" fmla="*/ 602221 h 1354746"/>
                  <a:gd name="connsiteX25" fmla="*/ 2358782 w 2484537"/>
                  <a:gd name="connsiteY25" fmla="*/ 665349 h 1354746"/>
                  <a:gd name="connsiteX26" fmla="*/ 2358782 w 2484537"/>
                  <a:gd name="connsiteY26" fmla="*/ 665349 h 1354746"/>
                  <a:gd name="connsiteX27" fmla="*/ 2484537 w 2484537"/>
                  <a:gd name="connsiteY27" fmla="*/ 524563 h 1354746"/>
                  <a:gd name="connsiteX28" fmla="*/ 2484537 w 2484537"/>
                  <a:gd name="connsiteY28" fmla="*/ 514042 h 1354746"/>
                  <a:gd name="connsiteX29" fmla="*/ 2358782 w 2484537"/>
                  <a:gd name="connsiteY29" fmla="*/ 372756 h 1354746"/>
                  <a:gd name="connsiteX30" fmla="*/ 2256575 w 2484537"/>
                  <a:gd name="connsiteY30" fmla="*/ 435884 h 1354746"/>
                  <a:gd name="connsiteX31" fmla="*/ 2178918 w 2484537"/>
                  <a:gd name="connsiteY31" fmla="*/ 476466 h 1354746"/>
                  <a:gd name="connsiteX32" fmla="*/ 2178918 w 2484537"/>
                  <a:gd name="connsiteY32" fmla="*/ 476466 h 1354746"/>
                  <a:gd name="connsiteX33" fmla="*/ 2151362 w 2484537"/>
                  <a:gd name="connsiteY33" fmla="*/ 448910 h 1354746"/>
                  <a:gd name="connsiteX34" fmla="*/ 2151362 w 2484537"/>
                  <a:gd name="connsiteY34" fmla="*/ 0 h 1354746"/>
                  <a:gd name="connsiteX35" fmla="*/ 1087204 w 2484537"/>
                  <a:gd name="connsiteY35" fmla="*/ 0 h 1354746"/>
                  <a:gd name="connsiteX36" fmla="*/ 1077184 w 2484537"/>
                  <a:gd name="connsiteY36" fmla="*/ 2004 h 1354746"/>
                  <a:gd name="connsiteX37" fmla="*/ 1067164 w 2484537"/>
                  <a:gd name="connsiteY37" fmla="*/ 0 h 1354746"/>
                  <a:gd name="connsiteX38" fmla="*/ 501 w 2484537"/>
                  <a:gd name="connsiteY38" fmla="*/ 0 h 1354746"/>
                  <a:gd name="connsiteX39" fmla="*/ 501 w 2484537"/>
                  <a:gd name="connsiteY39" fmla="*/ 402817 h 1354746"/>
                  <a:gd name="connsiteX40" fmla="*/ 1503 w 2484537"/>
                  <a:gd name="connsiteY40" fmla="*/ 401815 h 135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84537" h="1354746">
                    <a:moveTo>
                      <a:pt x="1503" y="401815"/>
                    </a:moveTo>
                    <a:cubicBezTo>
                      <a:pt x="3006" y="400312"/>
                      <a:pt x="5010" y="398308"/>
                      <a:pt x="6012" y="396303"/>
                    </a:cubicBezTo>
                    <a:cubicBezTo>
                      <a:pt x="44089" y="341192"/>
                      <a:pt x="80663" y="309127"/>
                      <a:pt x="153812" y="309127"/>
                    </a:cubicBezTo>
                    <a:cubicBezTo>
                      <a:pt x="153812" y="309127"/>
                      <a:pt x="153812" y="309127"/>
                      <a:pt x="153812" y="309127"/>
                    </a:cubicBezTo>
                    <a:cubicBezTo>
                      <a:pt x="249506" y="309127"/>
                      <a:pt x="329167" y="393798"/>
                      <a:pt x="334678" y="502018"/>
                    </a:cubicBezTo>
                    <a:cubicBezTo>
                      <a:pt x="334678" y="505525"/>
                      <a:pt x="334678" y="515044"/>
                      <a:pt x="334678" y="518050"/>
                    </a:cubicBezTo>
                    <a:cubicBezTo>
                      <a:pt x="329668" y="626771"/>
                      <a:pt x="250007" y="711943"/>
                      <a:pt x="153812" y="711943"/>
                    </a:cubicBezTo>
                    <a:cubicBezTo>
                      <a:pt x="80663" y="711943"/>
                      <a:pt x="44089" y="679878"/>
                      <a:pt x="6012" y="625268"/>
                    </a:cubicBezTo>
                    <a:cubicBezTo>
                      <a:pt x="4008" y="622763"/>
                      <a:pt x="2004" y="620258"/>
                      <a:pt x="0" y="618253"/>
                    </a:cubicBezTo>
                    <a:lnTo>
                      <a:pt x="0" y="1021571"/>
                    </a:lnTo>
                    <a:lnTo>
                      <a:pt x="435884" y="1021571"/>
                    </a:lnTo>
                    <a:cubicBezTo>
                      <a:pt x="450914" y="1021571"/>
                      <a:pt x="463440" y="1034096"/>
                      <a:pt x="463440" y="1049127"/>
                    </a:cubicBezTo>
                    <a:cubicBezTo>
                      <a:pt x="463440" y="1080691"/>
                      <a:pt x="448910" y="1109249"/>
                      <a:pt x="422857" y="1126784"/>
                    </a:cubicBezTo>
                    <a:cubicBezTo>
                      <a:pt x="373257" y="1161355"/>
                      <a:pt x="359729" y="1183399"/>
                      <a:pt x="359729" y="1228992"/>
                    </a:cubicBezTo>
                    <a:cubicBezTo>
                      <a:pt x="359729" y="1295126"/>
                      <a:pt x="421354" y="1350238"/>
                      <a:pt x="500515" y="1354747"/>
                    </a:cubicBezTo>
                    <a:cubicBezTo>
                      <a:pt x="503020" y="1354747"/>
                      <a:pt x="509032" y="1354747"/>
                      <a:pt x="510535" y="1354747"/>
                    </a:cubicBezTo>
                    <a:cubicBezTo>
                      <a:pt x="589695" y="1351239"/>
                      <a:pt x="651821" y="1295627"/>
                      <a:pt x="651821" y="1228992"/>
                    </a:cubicBezTo>
                    <a:cubicBezTo>
                      <a:pt x="651821" y="1182898"/>
                      <a:pt x="638294" y="1160853"/>
                      <a:pt x="588694" y="1126784"/>
                    </a:cubicBezTo>
                    <a:cubicBezTo>
                      <a:pt x="562641" y="1108748"/>
                      <a:pt x="548111" y="1081192"/>
                      <a:pt x="548111" y="1049127"/>
                    </a:cubicBezTo>
                    <a:cubicBezTo>
                      <a:pt x="548111" y="1033596"/>
                      <a:pt x="560636" y="1021571"/>
                      <a:pt x="575667" y="1021571"/>
                    </a:cubicBezTo>
                    <a:lnTo>
                      <a:pt x="2150860" y="1021571"/>
                    </a:lnTo>
                    <a:lnTo>
                      <a:pt x="2149859" y="606229"/>
                    </a:lnTo>
                    <a:lnTo>
                      <a:pt x="2150360" y="588694"/>
                    </a:lnTo>
                    <a:cubicBezTo>
                      <a:pt x="2150860" y="573663"/>
                      <a:pt x="2162885" y="561639"/>
                      <a:pt x="2177915" y="561639"/>
                    </a:cubicBezTo>
                    <a:cubicBezTo>
                      <a:pt x="2209981" y="561639"/>
                      <a:pt x="2238538" y="576168"/>
                      <a:pt x="2256575" y="602221"/>
                    </a:cubicBezTo>
                    <a:cubicBezTo>
                      <a:pt x="2291145" y="651822"/>
                      <a:pt x="2313190" y="665349"/>
                      <a:pt x="2358782" y="665349"/>
                    </a:cubicBezTo>
                    <a:cubicBezTo>
                      <a:pt x="2358782" y="665349"/>
                      <a:pt x="2358782" y="665349"/>
                      <a:pt x="2358782" y="665349"/>
                    </a:cubicBezTo>
                    <a:cubicBezTo>
                      <a:pt x="2424916" y="665349"/>
                      <a:pt x="2480028" y="603724"/>
                      <a:pt x="2484537" y="524563"/>
                    </a:cubicBezTo>
                    <a:cubicBezTo>
                      <a:pt x="2484537" y="522058"/>
                      <a:pt x="2484537" y="515545"/>
                      <a:pt x="2484537" y="514042"/>
                    </a:cubicBezTo>
                    <a:cubicBezTo>
                      <a:pt x="2481030" y="434882"/>
                      <a:pt x="2425918" y="372756"/>
                      <a:pt x="2358782" y="372756"/>
                    </a:cubicBezTo>
                    <a:cubicBezTo>
                      <a:pt x="2312689" y="372756"/>
                      <a:pt x="2290644" y="386283"/>
                      <a:pt x="2256575" y="435884"/>
                    </a:cubicBezTo>
                    <a:cubicBezTo>
                      <a:pt x="2238538" y="461936"/>
                      <a:pt x="2210982" y="476466"/>
                      <a:pt x="2178918" y="476466"/>
                    </a:cubicBezTo>
                    <a:cubicBezTo>
                      <a:pt x="2178918" y="476466"/>
                      <a:pt x="2178918" y="476466"/>
                      <a:pt x="2178918" y="476466"/>
                    </a:cubicBezTo>
                    <a:cubicBezTo>
                      <a:pt x="2163887" y="476466"/>
                      <a:pt x="2151362" y="463941"/>
                      <a:pt x="2151362" y="448910"/>
                    </a:cubicBezTo>
                    <a:lnTo>
                      <a:pt x="2151362" y="0"/>
                    </a:lnTo>
                    <a:lnTo>
                      <a:pt x="1087204" y="0"/>
                    </a:lnTo>
                    <a:cubicBezTo>
                      <a:pt x="1084198" y="1002"/>
                      <a:pt x="1080691" y="2004"/>
                      <a:pt x="1077184" y="2004"/>
                    </a:cubicBezTo>
                    <a:cubicBezTo>
                      <a:pt x="1073677" y="2004"/>
                      <a:pt x="1070170" y="1503"/>
                      <a:pt x="1067164" y="0"/>
                    </a:cubicBezTo>
                    <a:lnTo>
                      <a:pt x="501" y="0"/>
                    </a:lnTo>
                    <a:lnTo>
                      <a:pt x="501" y="402817"/>
                    </a:lnTo>
                    <a:lnTo>
                      <a:pt x="1503" y="401815"/>
                    </a:lnTo>
                    <a:close/>
                  </a:path>
                </a:pathLst>
              </a:custGeom>
              <a:solidFill>
                <a:schemeClr val="bg2">
                  <a:lumMod val="50000"/>
                </a:schemeClr>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57" name="Freeform: Shape 40">
                <a:extLst>
                  <a:ext uri="{FF2B5EF4-FFF2-40B4-BE49-F238E27FC236}">
                    <a16:creationId xmlns:a16="http://schemas.microsoft.com/office/drawing/2014/main" xmlns="" id="{243A44A6-EAB2-4DE5-B38B-26F432794BAA}"/>
                  </a:ext>
                </a:extLst>
              </p:cNvPr>
              <p:cNvSpPr/>
              <p:nvPr/>
            </p:nvSpPr>
            <p:spPr>
              <a:xfrm>
                <a:off x="2901714" y="4511459"/>
                <a:ext cx="1239686" cy="918169"/>
              </a:xfrm>
              <a:custGeom>
                <a:avLst/>
                <a:gdLst>
                  <a:gd name="connsiteX0" fmla="*/ 1378795 w 1379296"/>
                  <a:gd name="connsiteY0" fmla="*/ 509032 h 1021571"/>
                  <a:gd name="connsiteX1" fmla="*/ 1253040 w 1379296"/>
                  <a:gd name="connsiteY1" fmla="*/ 367746 h 1021571"/>
                  <a:gd name="connsiteX2" fmla="*/ 1150833 w 1379296"/>
                  <a:gd name="connsiteY2" fmla="*/ 430874 h 1021571"/>
                  <a:gd name="connsiteX3" fmla="*/ 1073176 w 1379296"/>
                  <a:gd name="connsiteY3" fmla="*/ 471456 h 1021571"/>
                  <a:gd name="connsiteX4" fmla="*/ 1073176 w 1379296"/>
                  <a:gd name="connsiteY4" fmla="*/ 471456 h 1021571"/>
                  <a:gd name="connsiteX5" fmla="*/ 1047624 w 1379296"/>
                  <a:gd name="connsiteY5" fmla="*/ 453920 h 1021571"/>
                  <a:gd name="connsiteX6" fmla="*/ 1047624 w 1379296"/>
                  <a:gd name="connsiteY6" fmla="*/ 0 h 1021571"/>
                  <a:gd name="connsiteX7" fmla="*/ 0 w 1379296"/>
                  <a:gd name="connsiteY7" fmla="*/ 0 h 1021571"/>
                  <a:gd name="connsiteX8" fmla="*/ 0 w 1379296"/>
                  <a:gd name="connsiteY8" fmla="*/ 1021571 h 1021571"/>
                  <a:gd name="connsiteX9" fmla="*/ 1047624 w 1379296"/>
                  <a:gd name="connsiteY9" fmla="*/ 1021571 h 1021571"/>
                  <a:gd name="connsiteX10" fmla="*/ 1047624 w 1379296"/>
                  <a:gd name="connsiteY10" fmla="*/ 573162 h 1021571"/>
                  <a:gd name="connsiteX11" fmla="*/ 1072675 w 1379296"/>
                  <a:gd name="connsiteY11" fmla="*/ 557130 h 1021571"/>
                  <a:gd name="connsiteX12" fmla="*/ 1151334 w 1379296"/>
                  <a:gd name="connsiteY12" fmla="*/ 597712 h 1021571"/>
                  <a:gd name="connsiteX13" fmla="*/ 1253541 w 1379296"/>
                  <a:gd name="connsiteY13" fmla="*/ 660840 h 1021571"/>
                  <a:gd name="connsiteX14" fmla="*/ 1253541 w 1379296"/>
                  <a:gd name="connsiteY14" fmla="*/ 660840 h 1021571"/>
                  <a:gd name="connsiteX15" fmla="*/ 1379297 w 1379296"/>
                  <a:gd name="connsiteY15" fmla="*/ 520054 h 1021571"/>
                  <a:gd name="connsiteX16" fmla="*/ 1378795 w 1379296"/>
                  <a:gd name="connsiteY16" fmla="*/ 509032 h 102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9296" h="1021571">
                    <a:moveTo>
                      <a:pt x="1378795" y="509032"/>
                    </a:moveTo>
                    <a:cubicBezTo>
                      <a:pt x="1375288" y="429871"/>
                      <a:pt x="1320177" y="367746"/>
                      <a:pt x="1253040" y="367746"/>
                    </a:cubicBezTo>
                    <a:cubicBezTo>
                      <a:pt x="1206947" y="367746"/>
                      <a:pt x="1184902" y="381273"/>
                      <a:pt x="1150833" y="430874"/>
                    </a:cubicBezTo>
                    <a:cubicBezTo>
                      <a:pt x="1132797" y="456926"/>
                      <a:pt x="1105241" y="471456"/>
                      <a:pt x="1073176" y="471456"/>
                    </a:cubicBezTo>
                    <a:cubicBezTo>
                      <a:pt x="1073176" y="471456"/>
                      <a:pt x="1073176" y="471456"/>
                      <a:pt x="1073176" y="471456"/>
                    </a:cubicBezTo>
                    <a:cubicBezTo>
                      <a:pt x="1061652" y="471456"/>
                      <a:pt x="1051632" y="464442"/>
                      <a:pt x="1047624" y="453920"/>
                    </a:cubicBezTo>
                    <a:lnTo>
                      <a:pt x="1047624" y="0"/>
                    </a:lnTo>
                    <a:lnTo>
                      <a:pt x="0" y="0"/>
                    </a:lnTo>
                    <a:lnTo>
                      <a:pt x="0" y="1021571"/>
                    </a:lnTo>
                    <a:lnTo>
                      <a:pt x="1047624" y="1021571"/>
                    </a:lnTo>
                    <a:lnTo>
                      <a:pt x="1047624" y="573162"/>
                    </a:lnTo>
                    <a:cubicBezTo>
                      <a:pt x="1052133" y="563643"/>
                      <a:pt x="1061652" y="557130"/>
                      <a:pt x="1072675" y="557130"/>
                    </a:cubicBezTo>
                    <a:cubicBezTo>
                      <a:pt x="1104740" y="557130"/>
                      <a:pt x="1133298" y="571659"/>
                      <a:pt x="1151334" y="597712"/>
                    </a:cubicBezTo>
                    <a:cubicBezTo>
                      <a:pt x="1185904" y="647312"/>
                      <a:pt x="1207949" y="660840"/>
                      <a:pt x="1253541" y="660840"/>
                    </a:cubicBezTo>
                    <a:cubicBezTo>
                      <a:pt x="1253541" y="660840"/>
                      <a:pt x="1253541" y="660840"/>
                      <a:pt x="1253541" y="660840"/>
                    </a:cubicBezTo>
                    <a:cubicBezTo>
                      <a:pt x="1319676" y="660840"/>
                      <a:pt x="1374787" y="599215"/>
                      <a:pt x="1379297" y="520054"/>
                    </a:cubicBezTo>
                    <a:cubicBezTo>
                      <a:pt x="1378795" y="517048"/>
                      <a:pt x="1378795" y="510535"/>
                      <a:pt x="1378795" y="509032"/>
                    </a:cubicBezTo>
                    <a:close/>
                  </a:path>
                </a:pathLst>
              </a:custGeom>
              <a:solidFill>
                <a:schemeClr val="accent1">
                  <a:lumMod val="50000"/>
                </a:schemeClr>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55" name="Freeform: Shape 23">
                <a:extLst>
                  <a:ext uri="{FF2B5EF4-FFF2-40B4-BE49-F238E27FC236}">
                    <a16:creationId xmlns:a16="http://schemas.microsoft.com/office/drawing/2014/main" xmlns="" id="{22ABD093-0268-4BAB-AA14-3FD2A4FD7E10}"/>
                  </a:ext>
                </a:extLst>
              </p:cNvPr>
              <p:cNvSpPr/>
              <p:nvPr/>
            </p:nvSpPr>
            <p:spPr>
              <a:xfrm>
                <a:off x="5875520" y="3460450"/>
                <a:ext cx="1354063" cy="1967827"/>
              </a:xfrm>
              <a:custGeom>
                <a:avLst/>
                <a:gdLst>
                  <a:gd name="connsiteX0" fmla="*/ 1002 w 1506554"/>
                  <a:gd name="connsiteY0" fmla="*/ 1138809 h 2189438"/>
                  <a:gd name="connsiteX1" fmla="*/ 1002 w 1506554"/>
                  <a:gd name="connsiteY1" fmla="*/ 1141314 h 2189438"/>
                  <a:gd name="connsiteX2" fmla="*/ 1002 w 1506554"/>
                  <a:gd name="connsiteY2" fmla="*/ 1143819 h 2189438"/>
                  <a:gd name="connsiteX3" fmla="*/ 1002 w 1506554"/>
                  <a:gd name="connsiteY3" fmla="*/ 1579202 h 2189438"/>
                  <a:gd name="connsiteX4" fmla="*/ 6012 w 1506554"/>
                  <a:gd name="connsiteY4" fmla="*/ 1573189 h 2189438"/>
                  <a:gd name="connsiteX5" fmla="*/ 153812 w 1506554"/>
                  <a:gd name="connsiteY5" fmla="*/ 1486013 h 2189438"/>
                  <a:gd name="connsiteX6" fmla="*/ 334678 w 1506554"/>
                  <a:gd name="connsiteY6" fmla="*/ 1679906 h 2189438"/>
                  <a:gd name="connsiteX7" fmla="*/ 334678 w 1506554"/>
                  <a:gd name="connsiteY7" fmla="*/ 1695938 h 2189438"/>
                  <a:gd name="connsiteX8" fmla="*/ 153812 w 1506554"/>
                  <a:gd name="connsiteY8" fmla="*/ 1888829 h 2189438"/>
                  <a:gd name="connsiteX9" fmla="*/ 153812 w 1506554"/>
                  <a:gd name="connsiteY9" fmla="*/ 1888829 h 2189438"/>
                  <a:gd name="connsiteX10" fmla="*/ 6012 w 1506554"/>
                  <a:gd name="connsiteY10" fmla="*/ 1801653 h 2189438"/>
                  <a:gd name="connsiteX11" fmla="*/ 0 w 1506554"/>
                  <a:gd name="connsiteY11" fmla="*/ 1795139 h 2189438"/>
                  <a:gd name="connsiteX12" fmla="*/ 1002 w 1506554"/>
                  <a:gd name="connsiteY12" fmla="*/ 2189439 h 2189438"/>
                  <a:gd name="connsiteX13" fmla="*/ 1486514 w 1506554"/>
                  <a:gd name="connsiteY13" fmla="*/ 2189439 h 2189438"/>
                  <a:gd name="connsiteX14" fmla="*/ 1506554 w 1506554"/>
                  <a:gd name="connsiteY14" fmla="*/ 1970495 h 2189438"/>
                  <a:gd name="connsiteX15" fmla="*/ 310128 w 1506554"/>
                  <a:gd name="connsiteY15" fmla="*/ 774069 h 2189438"/>
                  <a:gd name="connsiteX16" fmla="*/ 277061 w 1506554"/>
                  <a:gd name="connsiteY16" fmla="*/ 774570 h 2189438"/>
                  <a:gd name="connsiteX17" fmla="*/ 298605 w 1506554"/>
                  <a:gd name="connsiteY17" fmla="*/ 596209 h 2189438"/>
                  <a:gd name="connsiteX18" fmla="*/ 1002 w 1506554"/>
                  <a:gd name="connsiteY18" fmla="*/ 0 h 2189438"/>
                  <a:gd name="connsiteX19" fmla="*/ 1002 w 1506554"/>
                  <a:gd name="connsiteY19" fmla="*/ 1138809 h 218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06554" h="2189438">
                    <a:moveTo>
                      <a:pt x="1002" y="1138809"/>
                    </a:moveTo>
                    <a:cubicBezTo>
                      <a:pt x="1002" y="1139811"/>
                      <a:pt x="1002" y="1140312"/>
                      <a:pt x="1002" y="1141314"/>
                    </a:cubicBezTo>
                    <a:cubicBezTo>
                      <a:pt x="1002" y="1142316"/>
                      <a:pt x="1002" y="1142817"/>
                      <a:pt x="1002" y="1143819"/>
                    </a:cubicBezTo>
                    <a:lnTo>
                      <a:pt x="1002" y="1579202"/>
                    </a:lnTo>
                    <a:cubicBezTo>
                      <a:pt x="2505" y="1577699"/>
                      <a:pt x="4509" y="1575694"/>
                      <a:pt x="6012" y="1573189"/>
                    </a:cubicBezTo>
                    <a:cubicBezTo>
                      <a:pt x="44089" y="1518078"/>
                      <a:pt x="80663" y="1486013"/>
                      <a:pt x="153812" y="1486013"/>
                    </a:cubicBezTo>
                    <a:cubicBezTo>
                      <a:pt x="250006" y="1486013"/>
                      <a:pt x="329668" y="1571185"/>
                      <a:pt x="334678" y="1679906"/>
                    </a:cubicBezTo>
                    <a:cubicBezTo>
                      <a:pt x="334678" y="1682912"/>
                      <a:pt x="334678" y="1692431"/>
                      <a:pt x="334678" y="1695938"/>
                    </a:cubicBezTo>
                    <a:cubicBezTo>
                      <a:pt x="329167" y="1803657"/>
                      <a:pt x="249505" y="1888829"/>
                      <a:pt x="153812" y="1888829"/>
                    </a:cubicBezTo>
                    <a:cubicBezTo>
                      <a:pt x="153812" y="1888829"/>
                      <a:pt x="153812" y="1888829"/>
                      <a:pt x="153812" y="1888829"/>
                    </a:cubicBezTo>
                    <a:cubicBezTo>
                      <a:pt x="80663" y="1888829"/>
                      <a:pt x="44089" y="1856764"/>
                      <a:pt x="6012" y="1801653"/>
                    </a:cubicBezTo>
                    <a:cubicBezTo>
                      <a:pt x="4509" y="1799148"/>
                      <a:pt x="2505" y="1797143"/>
                      <a:pt x="0" y="1795139"/>
                    </a:cubicBezTo>
                    <a:lnTo>
                      <a:pt x="1002" y="2189439"/>
                    </a:lnTo>
                    <a:lnTo>
                      <a:pt x="1486514" y="2189439"/>
                    </a:lnTo>
                    <a:cubicBezTo>
                      <a:pt x="1499540" y="2118295"/>
                      <a:pt x="1506554" y="2045146"/>
                      <a:pt x="1506554" y="1970495"/>
                    </a:cubicBezTo>
                    <a:cubicBezTo>
                      <a:pt x="1506554" y="1309655"/>
                      <a:pt x="970968" y="774069"/>
                      <a:pt x="310128" y="774069"/>
                    </a:cubicBezTo>
                    <a:cubicBezTo>
                      <a:pt x="299106" y="774069"/>
                      <a:pt x="288084" y="774069"/>
                      <a:pt x="277061" y="774570"/>
                    </a:cubicBezTo>
                    <a:cubicBezTo>
                      <a:pt x="291090" y="717454"/>
                      <a:pt x="298605" y="657834"/>
                      <a:pt x="298605" y="596209"/>
                    </a:cubicBezTo>
                    <a:cubicBezTo>
                      <a:pt x="298605" y="352715"/>
                      <a:pt x="181868" y="136276"/>
                      <a:pt x="1002" y="0"/>
                    </a:cubicBezTo>
                    <a:lnTo>
                      <a:pt x="1002" y="1138809"/>
                    </a:lnTo>
                    <a:close/>
                  </a:path>
                </a:pathLst>
              </a:custGeom>
              <a:solidFill>
                <a:schemeClr val="bg2">
                  <a:lumMod val="75000"/>
                </a:schemeClr>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52" name="Freeform: Shape 35">
                <a:extLst>
                  <a:ext uri="{FF2B5EF4-FFF2-40B4-BE49-F238E27FC236}">
                    <a16:creationId xmlns:a16="http://schemas.microsoft.com/office/drawing/2014/main" xmlns="" id="{0F21E152-0CF0-49F3-ABE2-5BD9AEB1C194}"/>
                  </a:ext>
                </a:extLst>
              </p:cNvPr>
              <p:cNvSpPr/>
              <p:nvPr/>
            </p:nvSpPr>
            <p:spPr>
              <a:xfrm>
                <a:off x="799247" y="4511009"/>
                <a:ext cx="1057762" cy="1782752"/>
              </a:xfrm>
              <a:custGeom>
                <a:avLst/>
                <a:gdLst>
                  <a:gd name="connsiteX0" fmla="*/ 1176886 w 1176885"/>
                  <a:gd name="connsiteY0" fmla="*/ 1270576 h 1983521"/>
                  <a:gd name="connsiteX1" fmla="*/ 1171876 w 1176885"/>
                  <a:gd name="connsiteY1" fmla="*/ 1276588 h 1983521"/>
                  <a:gd name="connsiteX2" fmla="*/ 1024076 w 1176885"/>
                  <a:gd name="connsiteY2" fmla="*/ 1363765 h 1983521"/>
                  <a:gd name="connsiteX3" fmla="*/ 843210 w 1176885"/>
                  <a:gd name="connsiteY3" fmla="*/ 1169872 h 1983521"/>
                  <a:gd name="connsiteX4" fmla="*/ 843210 w 1176885"/>
                  <a:gd name="connsiteY4" fmla="*/ 1154340 h 1983521"/>
                  <a:gd name="connsiteX5" fmla="*/ 1024076 w 1176885"/>
                  <a:gd name="connsiteY5" fmla="*/ 961449 h 1983521"/>
                  <a:gd name="connsiteX6" fmla="*/ 1171876 w 1176885"/>
                  <a:gd name="connsiteY6" fmla="*/ 1048626 h 1983521"/>
                  <a:gd name="connsiteX7" fmla="*/ 1176886 w 1176885"/>
                  <a:gd name="connsiteY7" fmla="*/ 1054137 h 1983521"/>
                  <a:gd name="connsiteX8" fmla="*/ 1176886 w 1176885"/>
                  <a:gd name="connsiteY8" fmla="*/ 0 h 1983521"/>
                  <a:gd name="connsiteX9" fmla="*/ 142789 w 1176885"/>
                  <a:gd name="connsiteY9" fmla="*/ 0 h 1983521"/>
                  <a:gd name="connsiteX10" fmla="*/ 0 w 1176885"/>
                  <a:gd name="connsiteY10" fmla="*/ 613243 h 1983521"/>
                  <a:gd name="connsiteX11" fmla="*/ 1176886 w 1176885"/>
                  <a:gd name="connsiteY11" fmla="*/ 1983521 h 1983521"/>
                  <a:gd name="connsiteX12" fmla="*/ 1176886 w 1176885"/>
                  <a:gd name="connsiteY12" fmla="*/ 1270576 h 198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885" h="1983521">
                    <a:moveTo>
                      <a:pt x="1176886" y="1270576"/>
                    </a:moveTo>
                    <a:cubicBezTo>
                      <a:pt x="1175383" y="1272079"/>
                      <a:pt x="1173379" y="1274083"/>
                      <a:pt x="1171876" y="1276588"/>
                    </a:cubicBezTo>
                    <a:cubicBezTo>
                      <a:pt x="1133799" y="1331700"/>
                      <a:pt x="1097225" y="1363765"/>
                      <a:pt x="1024076" y="1363765"/>
                    </a:cubicBezTo>
                    <a:cubicBezTo>
                      <a:pt x="927881" y="1363765"/>
                      <a:pt x="848220" y="1278592"/>
                      <a:pt x="843210" y="1169872"/>
                    </a:cubicBezTo>
                    <a:cubicBezTo>
                      <a:pt x="843210" y="1166866"/>
                      <a:pt x="843210" y="1157347"/>
                      <a:pt x="843210" y="1154340"/>
                    </a:cubicBezTo>
                    <a:cubicBezTo>
                      <a:pt x="848721" y="1046121"/>
                      <a:pt x="928382" y="961449"/>
                      <a:pt x="1024076" y="961449"/>
                    </a:cubicBezTo>
                    <a:cubicBezTo>
                      <a:pt x="1097225" y="961449"/>
                      <a:pt x="1133799" y="993514"/>
                      <a:pt x="1171876" y="1048626"/>
                    </a:cubicBezTo>
                    <a:cubicBezTo>
                      <a:pt x="1173379" y="1050630"/>
                      <a:pt x="1174882" y="1052634"/>
                      <a:pt x="1176886" y="1054137"/>
                    </a:cubicBezTo>
                    <a:lnTo>
                      <a:pt x="1176886" y="0"/>
                    </a:lnTo>
                    <a:lnTo>
                      <a:pt x="142789" y="0"/>
                    </a:lnTo>
                    <a:cubicBezTo>
                      <a:pt x="51605" y="184875"/>
                      <a:pt x="0" y="392796"/>
                      <a:pt x="0" y="613243"/>
                    </a:cubicBezTo>
                    <a:cubicBezTo>
                      <a:pt x="0" y="1307651"/>
                      <a:pt x="510535" y="1882817"/>
                      <a:pt x="1176886" y="1983521"/>
                    </a:cubicBezTo>
                    <a:lnTo>
                      <a:pt x="1176886" y="1270576"/>
                    </a:lnTo>
                    <a:close/>
                  </a:path>
                </a:pathLst>
              </a:custGeom>
              <a:solidFill>
                <a:schemeClr val="tx2">
                  <a:lumMod val="50000"/>
                </a:schemeClr>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50" name="Freeform: Shape 24">
                <a:extLst>
                  <a:ext uri="{FF2B5EF4-FFF2-40B4-BE49-F238E27FC236}">
                    <a16:creationId xmlns:a16="http://schemas.microsoft.com/office/drawing/2014/main" xmlns="" id="{B618F286-3169-4147-B68A-95645931A817}"/>
                  </a:ext>
                </a:extLst>
              </p:cNvPr>
              <p:cNvSpPr/>
              <p:nvPr/>
            </p:nvSpPr>
            <p:spPr>
              <a:xfrm>
                <a:off x="1607542" y="4511009"/>
                <a:ext cx="1244189" cy="1796261"/>
              </a:xfrm>
              <a:custGeom>
                <a:avLst/>
                <a:gdLst>
                  <a:gd name="connsiteX0" fmla="*/ 1384307 w 1384306"/>
                  <a:gd name="connsiteY0" fmla="*/ 1051131 h 1998551"/>
                  <a:gd name="connsiteX1" fmla="*/ 1384307 w 1384306"/>
                  <a:gd name="connsiteY1" fmla="*/ 1049127 h 1998551"/>
                  <a:gd name="connsiteX2" fmla="*/ 1384307 w 1384306"/>
                  <a:gd name="connsiteY2" fmla="*/ 1047123 h 1998551"/>
                  <a:gd name="connsiteX3" fmla="*/ 1384307 w 1384306"/>
                  <a:gd name="connsiteY3" fmla="*/ 0 h 1998551"/>
                  <a:gd name="connsiteX4" fmla="*/ 979987 w 1384306"/>
                  <a:gd name="connsiteY4" fmla="*/ 0 h 1998551"/>
                  <a:gd name="connsiteX5" fmla="*/ 985999 w 1384306"/>
                  <a:gd name="connsiteY5" fmla="*/ 5010 h 1998551"/>
                  <a:gd name="connsiteX6" fmla="*/ 1073176 w 1384306"/>
                  <a:gd name="connsiteY6" fmla="*/ 152810 h 1998551"/>
                  <a:gd name="connsiteX7" fmla="*/ 879283 w 1384306"/>
                  <a:gd name="connsiteY7" fmla="*/ 333677 h 1998551"/>
                  <a:gd name="connsiteX8" fmla="*/ 872268 w 1384306"/>
                  <a:gd name="connsiteY8" fmla="*/ 333677 h 1998551"/>
                  <a:gd name="connsiteX9" fmla="*/ 863250 w 1384306"/>
                  <a:gd name="connsiteY9" fmla="*/ 333677 h 1998551"/>
                  <a:gd name="connsiteX10" fmla="*/ 670359 w 1384306"/>
                  <a:gd name="connsiteY10" fmla="*/ 152810 h 1998551"/>
                  <a:gd name="connsiteX11" fmla="*/ 757536 w 1384306"/>
                  <a:gd name="connsiteY11" fmla="*/ 5010 h 1998551"/>
                  <a:gd name="connsiteX12" fmla="*/ 763047 w 1384306"/>
                  <a:gd name="connsiteY12" fmla="*/ 0 h 1998551"/>
                  <a:gd name="connsiteX13" fmla="*/ 333175 w 1384306"/>
                  <a:gd name="connsiteY13" fmla="*/ 0 h 1998551"/>
                  <a:gd name="connsiteX14" fmla="*/ 333175 w 1384306"/>
                  <a:gd name="connsiteY14" fmla="*/ 1091212 h 1998551"/>
                  <a:gd name="connsiteX15" fmla="*/ 305620 w 1384306"/>
                  <a:gd name="connsiteY15" fmla="*/ 1118768 h 1998551"/>
                  <a:gd name="connsiteX16" fmla="*/ 227962 w 1384306"/>
                  <a:gd name="connsiteY16" fmla="*/ 1078186 h 1998551"/>
                  <a:gd name="connsiteX17" fmla="*/ 125755 w 1384306"/>
                  <a:gd name="connsiteY17" fmla="*/ 1015058 h 1998551"/>
                  <a:gd name="connsiteX18" fmla="*/ 0 w 1384306"/>
                  <a:gd name="connsiteY18" fmla="*/ 1155843 h 1998551"/>
                  <a:gd name="connsiteX19" fmla="*/ 0 w 1384306"/>
                  <a:gd name="connsiteY19" fmla="*/ 1166365 h 1998551"/>
                  <a:gd name="connsiteX20" fmla="*/ 125755 w 1384306"/>
                  <a:gd name="connsiteY20" fmla="*/ 1307651 h 1998551"/>
                  <a:gd name="connsiteX21" fmla="*/ 227962 w 1384306"/>
                  <a:gd name="connsiteY21" fmla="*/ 1244523 h 1998551"/>
                  <a:gd name="connsiteX22" fmla="*/ 305620 w 1384306"/>
                  <a:gd name="connsiteY22" fmla="*/ 1203941 h 1998551"/>
                  <a:gd name="connsiteX23" fmla="*/ 333175 w 1384306"/>
                  <a:gd name="connsiteY23" fmla="*/ 1231497 h 1998551"/>
                  <a:gd name="connsiteX24" fmla="*/ 333175 w 1384306"/>
                  <a:gd name="connsiteY24" fmla="*/ 1990034 h 1998551"/>
                  <a:gd name="connsiteX25" fmla="*/ 486486 w 1384306"/>
                  <a:gd name="connsiteY25" fmla="*/ 1998552 h 1998551"/>
                  <a:gd name="connsiteX26" fmla="*/ 1384307 w 1384306"/>
                  <a:gd name="connsiteY26" fmla="*/ 1998552 h 1998551"/>
                  <a:gd name="connsiteX27" fmla="*/ 1384307 w 1384306"/>
                  <a:gd name="connsiteY27" fmla="*/ 1051131 h 199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84306" h="1998551">
                    <a:moveTo>
                      <a:pt x="1384307" y="1051131"/>
                    </a:moveTo>
                    <a:cubicBezTo>
                      <a:pt x="1384307" y="1050630"/>
                      <a:pt x="1384307" y="1049628"/>
                      <a:pt x="1384307" y="1049127"/>
                    </a:cubicBezTo>
                    <a:cubicBezTo>
                      <a:pt x="1384307" y="1048626"/>
                      <a:pt x="1384307" y="1047624"/>
                      <a:pt x="1384307" y="1047123"/>
                    </a:cubicBezTo>
                    <a:lnTo>
                      <a:pt x="1384307" y="0"/>
                    </a:lnTo>
                    <a:lnTo>
                      <a:pt x="979987" y="0"/>
                    </a:lnTo>
                    <a:cubicBezTo>
                      <a:pt x="981991" y="1503"/>
                      <a:pt x="983494" y="3507"/>
                      <a:pt x="985999" y="5010"/>
                    </a:cubicBezTo>
                    <a:cubicBezTo>
                      <a:pt x="1041111" y="43087"/>
                      <a:pt x="1073176" y="79661"/>
                      <a:pt x="1073176" y="152810"/>
                    </a:cubicBezTo>
                    <a:cubicBezTo>
                      <a:pt x="1073176" y="249005"/>
                      <a:pt x="988003" y="328666"/>
                      <a:pt x="879283" y="333677"/>
                    </a:cubicBezTo>
                    <a:cubicBezTo>
                      <a:pt x="877780" y="333677"/>
                      <a:pt x="875275" y="333677"/>
                      <a:pt x="872268" y="333677"/>
                    </a:cubicBezTo>
                    <a:cubicBezTo>
                      <a:pt x="868761" y="333677"/>
                      <a:pt x="865254" y="333677"/>
                      <a:pt x="863250" y="333677"/>
                    </a:cubicBezTo>
                    <a:cubicBezTo>
                      <a:pt x="755031" y="328165"/>
                      <a:pt x="670359" y="248504"/>
                      <a:pt x="670359" y="152810"/>
                    </a:cubicBezTo>
                    <a:cubicBezTo>
                      <a:pt x="670359" y="79661"/>
                      <a:pt x="702424" y="43087"/>
                      <a:pt x="757536" y="5010"/>
                    </a:cubicBezTo>
                    <a:cubicBezTo>
                      <a:pt x="759540" y="3507"/>
                      <a:pt x="761544" y="2004"/>
                      <a:pt x="763047" y="0"/>
                    </a:cubicBezTo>
                    <a:lnTo>
                      <a:pt x="333175" y="0"/>
                    </a:lnTo>
                    <a:lnTo>
                      <a:pt x="333175" y="1091212"/>
                    </a:lnTo>
                    <a:cubicBezTo>
                      <a:pt x="333175" y="1106243"/>
                      <a:pt x="320650" y="1118768"/>
                      <a:pt x="305620" y="1118768"/>
                    </a:cubicBezTo>
                    <a:cubicBezTo>
                      <a:pt x="274056" y="1118768"/>
                      <a:pt x="245498" y="1104239"/>
                      <a:pt x="227962" y="1078186"/>
                    </a:cubicBezTo>
                    <a:cubicBezTo>
                      <a:pt x="193392" y="1028585"/>
                      <a:pt x="171347" y="1015058"/>
                      <a:pt x="125755" y="1015058"/>
                    </a:cubicBezTo>
                    <a:cubicBezTo>
                      <a:pt x="59621" y="1015058"/>
                      <a:pt x="4509" y="1076683"/>
                      <a:pt x="0" y="1155843"/>
                    </a:cubicBezTo>
                    <a:cubicBezTo>
                      <a:pt x="0" y="1157847"/>
                      <a:pt x="0" y="1164361"/>
                      <a:pt x="0" y="1166365"/>
                    </a:cubicBezTo>
                    <a:cubicBezTo>
                      <a:pt x="3507" y="1245525"/>
                      <a:pt x="59120" y="1307651"/>
                      <a:pt x="125755" y="1307651"/>
                    </a:cubicBezTo>
                    <a:cubicBezTo>
                      <a:pt x="171848" y="1307651"/>
                      <a:pt x="193893" y="1294124"/>
                      <a:pt x="227962" y="1244523"/>
                    </a:cubicBezTo>
                    <a:cubicBezTo>
                      <a:pt x="245999" y="1218470"/>
                      <a:pt x="273555" y="1203941"/>
                      <a:pt x="305620" y="1203941"/>
                    </a:cubicBezTo>
                    <a:cubicBezTo>
                      <a:pt x="320650" y="1203941"/>
                      <a:pt x="333175" y="1216466"/>
                      <a:pt x="333175" y="1231497"/>
                    </a:cubicBezTo>
                    <a:lnTo>
                      <a:pt x="333175" y="1990034"/>
                    </a:lnTo>
                    <a:cubicBezTo>
                      <a:pt x="383778" y="1995546"/>
                      <a:pt x="434882" y="1998552"/>
                      <a:pt x="486486" y="1998552"/>
                    </a:cubicBezTo>
                    <a:cubicBezTo>
                      <a:pt x="670359" y="1998552"/>
                      <a:pt x="992512" y="1998552"/>
                      <a:pt x="1384307" y="1998552"/>
                    </a:cubicBezTo>
                    <a:lnTo>
                      <a:pt x="1384307" y="1051131"/>
                    </a:lnTo>
                    <a:close/>
                  </a:path>
                </a:pathLst>
              </a:custGeom>
              <a:solidFill>
                <a:schemeClr val="tx2">
                  <a:lumMod val="50000"/>
                </a:schemeClr>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48" name="Freeform: Shape 45">
                <a:extLst>
                  <a:ext uri="{FF2B5EF4-FFF2-40B4-BE49-F238E27FC236}">
                    <a16:creationId xmlns:a16="http://schemas.microsoft.com/office/drawing/2014/main" xmlns="" id="{1CB53E9D-88F2-43B3-9334-F0D3DD56229A}"/>
                  </a:ext>
                </a:extLst>
              </p:cNvPr>
              <p:cNvSpPr/>
              <p:nvPr/>
            </p:nvSpPr>
            <p:spPr>
              <a:xfrm>
                <a:off x="2901714" y="5479162"/>
                <a:ext cx="1934504" cy="829008"/>
              </a:xfrm>
              <a:custGeom>
                <a:avLst/>
                <a:gdLst>
                  <a:gd name="connsiteX0" fmla="*/ 2151362 w 2152363"/>
                  <a:gd name="connsiteY0" fmla="*/ 579675 h 922369"/>
                  <a:gd name="connsiteX1" fmla="*/ 2151362 w 2152363"/>
                  <a:gd name="connsiteY1" fmla="*/ 580176 h 922369"/>
                  <a:gd name="connsiteX2" fmla="*/ 2146352 w 2152363"/>
                  <a:gd name="connsiteY2" fmla="*/ 586188 h 922369"/>
                  <a:gd name="connsiteX3" fmla="*/ 1998552 w 2152363"/>
                  <a:gd name="connsiteY3" fmla="*/ 673365 h 922369"/>
                  <a:gd name="connsiteX4" fmla="*/ 1998051 w 2152363"/>
                  <a:gd name="connsiteY4" fmla="*/ 673365 h 922369"/>
                  <a:gd name="connsiteX5" fmla="*/ 1997550 w 2152363"/>
                  <a:gd name="connsiteY5" fmla="*/ 673365 h 922369"/>
                  <a:gd name="connsiteX6" fmla="*/ 1816683 w 2152363"/>
                  <a:gd name="connsiteY6" fmla="*/ 479472 h 922369"/>
                  <a:gd name="connsiteX7" fmla="*/ 1816683 w 2152363"/>
                  <a:gd name="connsiteY7" fmla="*/ 463440 h 922369"/>
                  <a:gd name="connsiteX8" fmla="*/ 1988532 w 2152363"/>
                  <a:gd name="connsiteY8" fmla="*/ 271049 h 922369"/>
                  <a:gd name="connsiteX9" fmla="*/ 1997550 w 2152363"/>
                  <a:gd name="connsiteY9" fmla="*/ 270549 h 922369"/>
                  <a:gd name="connsiteX10" fmla="*/ 2145350 w 2152363"/>
                  <a:gd name="connsiteY10" fmla="*/ 357725 h 922369"/>
                  <a:gd name="connsiteX11" fmla="*/ 2149358 w 2152363"/>
                  <a:gd name="connsiteY11" fmla="*/ 362735 h 922369"/>
                  <a:gd name="connsiteX12" fmla="*/ 2148356 w 2152363"/>
                  <a:gd name="connsiteY12" fmla="*/ 0 h 922369"/>
                  <a:gd name="connsiteX13" fmla="*/ 1715979 w 2152363"/>
                  <a:gd name="connsiteY13" fmla="*/ 0 h 922369"/>
                  <a:gd name="connsiteX14" fmla="*/ 1721991 w 2152363"/>
                  <a:gd name="connsiteY14" fmla="*/ 5010 h 922369"/>
                  <a:gd name="connsiteX15" fmla="*/ 1809168 w 2152363"/>
                  <a:gd name="connsiteY15" fmla="*/ 152810 h 922369"/>
                  <a:gd name="connsiteX16" fmla="*/ 1615275 w 2152363"/>
                  <a:gd name="connsiteY16" fmla="*/ 333676 h 922369"/>
                  <a:gd name="connsiteX17" fmla="*/ 1608261 w 2152363"/>
                  <a:gd name="connsiteY17" fmla="*/ 333676 h 922369"/>
                  <a:gd name="connsiteX18" fmla="*/ 1598741 w 2152363"/>
                  <a:gd name="connsiteY18" fmla="*/ 333676 h 922369"/>
                  <a:gd name="connsiteX19" fmla="*/ 1406351 w 2152363"/>
                  <a:gd name="connsiteY19" fmla="*/ 152810 h 922369"/>
                  <a:gd name="connsiteX20" fmla="*/ 1493528 w 2152363"/>
                  <a:gd name="connsiteY20" fmla="*/ 5010 h 922369"/>
                  <a:gd name="connsiteX21" fmla="*/ 1499039 w 2152363"/>
                  <a:gd name="connsiteY21" fmla="*/ 0 h 922369"/>
                  <a:gd name="connsiteX22" fmla="*/ 0 w 2152363"/>
                  <a:gd name="connsiteY22" fmla="*/ 0 h 922369"/>
                  <a:gd name="connsiteX23" fmla="*/ 0 w 2152363"/>
                  <a:gd name="connsiteY23" fmla="*/ 922370 h 922369"/>
                  <a:gd name="connsiteX24" fmla="*/ 2152364 w 2152363"/>
                  <a:gd name="connsiteY24" fmla="*/ 922370 h 922369"/>
                  <a:gd name="connsiteX25" fmla="*/ 2152364 w 2152363"/>
                  <a:gd name="connsiteY25" fmla="*/ 579174 h 922369"/>
                  <a:gd name="connsiteX26" fmla="*/ 2151362 w 2152363"/>
                  <a:gd name="connsiteY26" fmla="*/ 579675 h 9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52363" h="922369">
                    <a:moveTo>
                      <a:pt x="2151362" y="579675"/>
                    </a:moveTo>
                    <a:lnTo>
                      <a:pt x="2151362" y="580176"/>
                    </a:lnTo>
                    <a:cubicBezTo>
                      <a:pt x="2149859" y="581679"/>
                      <a:pt x="2147855" y="583683"/>
                      <a:pt x="2146352" y="586188"/>
                    </a:cubicBezTo>
                    <a:cubicBezTo>
                      <a:pt x="2108275" y="641300"/>
                      <a:pt x="2071700" y="673365"/>
                      <a:pt x="1998552" y="673365"/>
                    </a:cubicBezTo>
                    <a:cubicBezTo>
                      <a:pt x="1998552" y="673365"/>
                      <a:pt x="1998552" y="673365"/>
                      <a:pt x="1998051" y="673365"/>
                    </a:cubicBezTo>
                    <a:cubicBezTo>
                      <a:pt x="1998051" y="673365"/>
                      <a:pt x="1998051" y="673365"/>
                      <a:pt x="1997550" y="673365"/>
                    </a:cubicBezTo>
                    <a:cubicBezTo>
                      <a:pt x="1901355" y="673365"/>
                      <a:pt x="1821693" y="588192"/>
                      <a:pt x="1816683" y="479472"/>
                    </a:cubicBezTo>
                    <a:cubicBezTo>
                      <a:pt x="1816683" y="476466"/>
                      <a:pt x="1816683" y="466946"/>
                      <a:pt x="1816683" y="463440"/>
                    </a:cubicBezTo>
                    <a:cubicBezTo>
                      <a:pt x="1822194" y="358727"/>
                      <a:pt x="1896846" y="276060"/>
                      <a:pt x="1988532" y="271049"/>
                    </a:cubicBezTo>
                    <a:cubicBezTo>
                      <a:pt x="1991538" y="271049"/>
                      <a:pt x="1994544" y="270549"/>
                      <a:pt x="1997550" y="270549"/>
                    </a:cubicBezTo>
                    <a:cubicBezTo>
                      <a:pt x="2070698" y="270549"/>
                      <a:pt x="2107272" y="302613"/>
                      <a:pt x="2145350" y="357725"/>
                    </a:cubicBezTo>
                    <a:cubicBezTo>
                      <a:pt x="2146853" y="359729"/>
                      <a:pt x="2147855" y="361232"/>
                      <a:pt x="2149358" y="362735"/>
                    </a:cubicBezTo>
                    <a:lnTo>
                      <a:pt x="2148356" y="0"/>
                    </a:lnTo>
                    <a:lnTo>
                      <a:pt x="1715979" y="0"/>
                    </a:lnTo>
                    <a:cubicBezTo>
                      <a:pt x="1717482" y="1503"/>
                      <a:pt x="1719486" y="3507"/>
                      <a:pt x="1721991" y="5010"/>
                    </a:cubicBezTo>
                    <a:cubicBezTo>
                      <a:pt x="1777103" y="43087"/>
                      <a:pt x="1809168" y="79661"/>
                      <a:pt x="1809168" y="152810"/>
                    </a:cubicBezTo>
                    <a:cubicBezTo>
                      <a:pt x="1809168" y="249005"/>
                      <a:pt x="1723995" y="328666"/>
                      <a:pt x="1615275" y="333676"/>
                    </a:cubicBezTo>
                    <a:cubicBezTo>
                      <a:pt x="1614273" y="333676"/>
                      <a:pt x="1611267" y="333676"/>
                      <a:pt x="1608261" y="333676"/>
                    </a:cubicBezTo>
                    <a:cubicBezTo>
                      <a:pt x="1604754" y="333676"/>
                      <a:pt x="1600746" y="333676"/>
                      <a:pt x="1598741" y="333676"/>
                    </a:cubicBezTo>
                    <a:cubicBezTo>
                      <a:pt x="1491023" y="328165"/>
                      <a:pt x="1406351" y="248504"/>
                      <a:pt x="1406351" y="152810"/>
                    </a:cubicBezTo>
                    <a:cubicBezTo>
                      <a:pt x="1406351" y="79661"/>
                      <a:pt x="1438416" y="43087"/>
                      <a:pt x="1493528" y="5010"/>
                    </a:cubicBezTo>
                    <a:cubicBezTo>
                      <a:pt x="1495532" y="3507"/>
                      <a:pt x="1497536" y="2004"/>
                      <a:pt x="1499039" y="0"/>
                    </a:cubicBezTo>
                    <a:lnTo>
                      <a:pt x="0" y="0"/>
                    </a:lnTo>
                    <a:lnTo>
                      <a:pt x="0" y="922370"/>
                    </a:lnTo>
                    <a:cubicBezTo>
                      <a:pt x="638795" y="922370"/>
                      <a:pt x="1448938" y="922370"/>
                      <a:pt x="2152364" y="922370"/>
                    </a:cubicBezTo>
                    <a:lnTo>
                      <a:pt x="2152364" y="579174"/>
                    </a:lnTo>
                    <a:cubicBezTo>
                      <a:pt x="2151863" y="579675"/>
                      <a:pt x="2151362" y="579675"/>
                      <a:pt x="2151362" y="579675"/>
                    </a:cubicBezTo>
                    <a:close/>
                  </a:path>
                </a:pathLst>
              </a:custGeom>
              <a:solidFill>
                <a:schemeClr val="tx2">
                  <a:lumMod val="50000"/>
                </a:schemeClr>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43" name="Freeform: Shape 22">
                <a:extLst>
                  <a:ext uri="{FF2B5EF4-FFF2-40B4-BE49-F238E27FC236}">
                    <a16:creationId xmlns:a16="http://schemas.microsoft.com/office/drawing/2014/main" xmlns="" id="{62E42B39-0529-4EC5-B893-9A5277135182}"/>
                  </a:ext>
                </a:extLst>
              </p:cNvPr>
              <p:cNvSpPr/>
              <p:nvPr/>
            </p:nvSpPr>
            <p:spPr>
              <a:xfrm>
                <a:off x="4587652" y="5478261"/>
                <a:ext cx="2614013" cy="829008"/>
              </a:xfrm>
              <a:custGeom>
                <a:avLst/>
                <a:gdLst>
                  <a:gd name="connsiteX0" fmla="*/ 331673 w 2908396"/>
                  <a:gd name="connsiteY0" fmla="*/ 501 h 922369"/>
                  <a:gd name="connsiteX1" fmla="*/ 332675 w 2908396"/>
                  <a:gd name="connsiteY1" fmla="*/ 402316 h 922369"/>
                  <a:gd name="connsiteX2" fmla="*/ 324658 w 2908396"/>
                  <a:gd name="connsiteY2" fmla="*/ 421855 h 922369"/>
                  <a:gd name="connsiteX3" fmla="*/ 305119 w 2908396"/>
                  <a:gd name="connsiteY3" fmla="*/ 429871 h 922369"/>
                  <a:gd name="connsiteX4" fmla="*/ 227461 w 2908396"/>
                  <a:gd name="connsiteY4" fmla="*/ 389289 h 922369"/>
                  <a:gd name="connsiteX5" fmla="*/ 125254 w 2908396"/>
                  <a:gd name="connsiteY5" fmla="*/ 326161 h 922369"/>
                  <a:gd name="connsiteX6" fmla="*/ 125254 w 2908396"/>
                  <a:gd name="connsiteY6" fmla="*/ 326161 h 922369"/>
                  <a:gd name="connsiteX7" fmla="*/ 0 w 2908396"/>
                  <a:gd name="connsiteY7" fmla="*/ 466947 h 922369"/>
                  <a:gd name="connsiteX8" fmla="*/ 0 w 2908396"/>
                  <a:gd name="connsiteY8" fmla="*/ 477468 h 922369"/>
                  <a:gd name="connsiteX9" fmla="*/ 125755 w 2908396"/>
                  <a:gd name="connsiteY9" fmla="*/ 618754 h 922369"/>
                  <a:gd name="connsiteX10" fmla="*/ 227962 w 2908396"/>
                  <a:gd name="connsiteY10" fmla="*/ 555626 h 922369"/>
                  <a:gd name="connsiteX11" fmla="*/ 305620 w 2908396"/>
                  <a:gd name="connsiteY11" fmla="*/ 515044 h 922369"/>
                  <a:gd name="connsiteX12" fmla="*/ 315640 w 2908396"/>
                  <a:gd name="connsiteY12" fmla="*/ 517048 h 922369"/>
                  <a:gd name="connsiteX13" fmla="*/ 316642 w 2908396"/>
                  <a:gd name="connsiteY13" fmla="*/ 517549 h 922369"/>
                  <a:gd name="connsiteX14" fmla="*/ 334178 w 2908396"/>
                  <a:gd name="connsiteY14" fmla="*/ 543101 h 922369"/>
                  <a:gd name="connsiteX15" fmla="*/ 334178 w 2908396"/>
                  <a:gd name="connsiteY15" fmla="*/ 922370 h 922369"/>
                  <a:gd name="connsiteX16" fmla="*/ 1743535 w 2908396"/>
                  <a:gd name="connsiteY16" fmla="*/ 922370 h 922369"/>
                  <a:gd name="connsiteX17" fmla="*/ 2908397 w 2908396"/>
                  <a:gd name="connsiteY17" fmla="*/ 0 h 922369"/>
                  <a:gd name="connsiteX18" fmla="*/ 331673 w 2908396"/>
                  <a:gd name="connsiteY18" fmla="*/ 0 h 9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08396" h="922369">
                    <a:moveTo>
                      <a:pt x="331673" y="501"/>
                    </a:moveTo>
                    <a:lnTo>
                      <a:pt x="332675" y="402316"/>
                    </a:lnTo>
                    <a:cubicBezTo>
                      <a:pt x="332675" y="409831"/>
                      <a:pt x="329668" y="416845"/>
                      <a:pt x="324658" y="421855"/>
                    </a:cubicBezTo>
                    <a:cubicBezTo>
                      <a:pt x="319648" y="426865"/>
                      <a:pt x="312634" y="429871"/>
                      <a:pt x="305119" y="429871"/>
                    </a:cubicBezTo>
                    <a:cubicBezTo>
                      <a:pt x="273555" y="429871"/>
                      <a:pt x="244997" y="415342"/>
                      <a:pt x="227461" y="389289"/>
                    </a:cubicBezTo>
                    <a:cubicBezTo>
                      <a:pt x="192891" y="339689"/>
                      <a:pt x="171347" y="326161"/>
                      <a:pt x="125254" y="326161"/>
                    </a:cubicBezTo>
                    <a:cubicBezTo>
                      <a:pt x="125254" y="326161"/>
                      <a:pt x="125254" y="326161"/>
                      <a:pt x="125254" y="326161"/>
                    </a:cubicBezTo>
                    <a:cubicBezTo>
                      <a:pt x="59120" y="326161"/>
                      <a:pt x="4008" y="387786"/>
                      <a:pt x="0" y="466947"/>
                    </a:cubicBezTo>
                    <a:cubicBezTo>
                      <a:pt x="0" y="469452"/>
                      <a:pt x="0" y="475965"/>
                      <a:pt x="0" y="477468"/>
                    </a:cubicBezTo>
                    <a:cubicBezTo>
                      <a:pt x="3507" y="556628"/>
                      <a:pt x="59120" y="618754"/>
                      <a:pt x="125755" y="618754"/>
                    </a:cubicBezTo>
                    <a:cubicBezTo>
                      <a:pt x="171848" y="618754"/>
                      <a:pt x="193893" y="605227"/>
                      <a:pt x="227962" y="555626"/>
                    </a:cubicBezTo>
                    <a:cubicBezTo>
                      <a:pt x="245999" y="529574"/>
                      <a:pt x="273555" y="515044"/>
                      <a:pt x="305620" y="515044"/>
                    </a:cubicBezTo>
                    <a:cubicBezTo>
                      <a:pt x="309127" y="515044"/>
                      <a:pt x="312634" y="515545"/>
                      <a:pt x="315640" y="517048"/>
                    </a:cubicBezTo>
                    <a:lnTo>
                      <a:pt x="316642" y="517549"/>
                    </a:lnTo>
                    <a:cubicBezTo>
                      <a:pt x="327163" y="521557"/>
                      <a:pt x="334178" y="532079"/>
                      <a:pt x="334178" y="543101"/>
                    </a:cubicBezTo>
                    <a:lnTo>
                      <a:pt x="334178" y="922370"/>
                    </a:lnTo>
                    <a:cubicBezTo>
                      <a:pt x="462939" y="922370"/>
                      <a:pt x="1669886" y="922370"/>
                      <a:pt x="1743535" y="922370"/>
                    </a:cubicBezTo>
                    <a:cubicBezTo>
                      <a:pt x="2310184" y="922370"/>
                      <a:pt x="2784646" y="528572"/>
                      <a:pt x="2908397" y="0"/>
                    </a:cubicBezTo>
                    <a:lnTo>
                      <a:pt x="331673" y="0"/>
                    </a:lnTo>
                    <a:close/>
                  </a:path>
                </a:pathLst>
              </a:custGeom>
              <a:solidFill>
                <a:schemeClr val="tx2">
                  <a:lumMod val="50000"/>
                </a:schemeClr>
              </a:solidFill>
              <a:ln w="19050" cap="flat">
                <a:no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sp>
            <p:nvSpPr>
              <p:cNvPr id="41" name="Freeform: Shape 36">
                <a:extLst>
                  <a:ext uri="{FF2B5EF4-FFF2-40B4-BE49-F238E27FC236}">
                    <a16:creationId xmlns:a16="http://schemas.microsoft.com/office/drawing/2014/main" xmlns="" id="{5CC3BA71-CCBA-46C2-9122-E5D80629BBF9}"/>
                  </a:ext>
                </a:extLst>
              </p:cNvPr>
              <p:cNvSpPr/>
              <p:nvPr/>
            </p:nvSpPr>
            <p:spPr>
              <a:xfrm>
                <a:off x="953251" y="2901173"/>
                <a:ext cx="1898030" cy="1859754"/>
              </a:xfrm>
              <a:custGeom>
                <a:avLst/>
                <a:gdLst>
                  <a:gd name="connsiteX0" fmla="*/ 0 w 2111781"/>
                  <a:gd name="connsiteY0" fmla="*/ 1736019 h 2069194"/>
                  <a:gd name="connsiteX1" fmla="*/ 1528599 w 2111781"/>
                  <a:gd name="connsiteY1" fmla="*/ 1736019 h 2069194"/>
                  <a:gd name="connsiteX2" fmla="*/ 1556155 w 2111781"/>
                  <a:gd name="connsiteY2" fmla="*/ 1763575 h 2069194"/>
                  <a:gd name="connsiteX3" fmla="*/ 1515573 w 2111781"/>
                  <a:gd name="connsiteY3" fmla="*/ 1841233 h 2069194"/>
                  <a:gd name="connsiteX4" fmla="*/ 1452445 w 2111781"/>
                  <a:gd name="connsiteY4" fmla="*/ 1943440 h 2069194"/>
                  <a:gd name="connsiteX5" fmla="*/ 1593230 w 2111781"/>
                  <a:gd name="connsiteY5" fmla="*/ 2069195 h 2069194"/>
                  <a:gd name="connsiteX6" fmla="*/ 1603751 w 2111781"/>
                  <a:gd name="connsiteY6" fmla="*/ 2069195 h 2069194"/>
                  <a:gd name="connsiteX7" fmla="*/ 1745038 w 2111781"/>
                  <a:gd name="connsiteY7" fmla="*/ 1943440 h 2069194"/>
                  <a:gd name="connsiteX8" fmla="*/ 1681910 w 2111781"/>
                  <a:gd name="connsiteY8" fmla="*/ 1841233 h 2069194"/>
                  <a:gd name="connsiteX9" fmla="*/ 1641328 w 2111781"/>
                  <a:gd name="connsiteY9" fmla="*/ 1763575 h 2069194"/>
                  <a:gd name="connsiteX10" fmla="*/ 1668883 w 2111781"/>
                  <a:gd name="connsiteY10" fmla="*/ 1736019 h 2069194"/>
                  <a:gd name="connsiteX11" fmla="*/ 2111782 w 2111781"/>
                  <a:gd name="connsiteY11" fmla="*/ 1736019 h 2069194"/>
                  <a:gd name="connsiteX12" fmla="*/ 2111782 w 2111781"/>
                  <a:gd name="connsiteY12" fmla="*/ 1347732 h 2069194"/>
                  <a:gd name="connsiteX13" fmla="*/ 2106771 w 2111781"/>
                  <a:gd name="connsiteY13" fmla="*/ 1353745 h 2069194"/>
                  <a:gd name="connsiteX14" fmla="*/ 1958972 w 2111781"/>
                  <a:gd name="connsiteY14" fmla="*/ 1440921 h 2069194"/>
                  <a:gd name="connsiteX15" fmla="*/ 1778105 w 2111781"/>
                  <a:gd name="connsiteY15" fmla="*/ 1247028 h 2069194"/>
                  <a:gd name="connsiteX16" fmla="*/ 1778105 w 2111781"/>
                  <a:gd name="connsiteY16" fmla="*/ 1230996 h 2069194"/>
                  <a:gd name="connsiteX17" fmla="*/ 1958972 w 2111781"/>
                  <a:gd name="connsiteY17" fmla="*/ 1038606 h 2069194"/>
                  <a:gd name="connsiteX18" fmla="*/ 2106771 w 2111781"/>
                  <a:gd name="connsiteY18" fmla="*/ 1125782 h 2069194"/>
                  <a:gd name="connsiteX19" fmla="*/ 2111782 w 2111781"/>
                  <a:gd name="connsiteY19" fmla="*/ 1131294 h 2069194"/>
                  <a:gd name="connsiteX20" fmla="*/ 2111782 w 2111781"/>
                  <a:gd name="connsiteY20" fmla="*/ 30061 h 2069194"/>
                  <a:gd name="connsiteX21" fmla="*/ 1900854 w 2111781"/>
                  <a:gd name="connsiteY21" fmla="*/ 0 h 2069194"/>
                  <a:gd name="connsiteX22" fmla="*/ 1154841 w 2111781"/>
                  <a:gd name="connsiteY22" fmla="*/ 746012 h 2069194"/>
                  <a:gd name="connsiteX23" fmla="*/ 1205945 w 2111781"/>
                  <a:gd name="connsiteY23" fmla="*/ 1018565 h 2069194"/>
                  <a:gd name="connsiteX24" fmla="*/ 0 w 2111781"/>
                  <a:gd name="connsiteY24" fmla="*/ 1736019 h 206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11781" h="2069194">
                    <a:moveTo>
                      <a:pt x="0" y="1736019"/>
                    </a:moveTo>
                    <a:lnTo>
                      <a:pt x="1528599" y="1736019"/>
                    </a:lnTo>
                    <a:cubicBezTo>
                      <a:pt x="1543630" y="1736019"/>
                      <a:pt x="1556155" y="1748545"/>
                      <a:pt x="1556155" y="1763575"/>
                    </a:cubicBezTo>
                    <a:cubicBezTo>
                      <a:pt x="1556155" y="1795139"/>
                      <a:pt x="1541626" y="1823697"/>
                      <a:pt x="1515573" y="1841233"/>
                    </a:cubicBezTo>
                    <a:cubicBezTo>
                      <a:pt x="1465972" y="1875803"/>
                      <a:pt x="1452445" y="1897347"/>
                      <a:pt x="1452445" y="1943440"/>
                    </a:cubicBezTo>
                    <a:cubicBezTo>
                      <a:pt x="1452445" y="2009574"/>
                      <a:pt x="1514070" y="2064686"/>
                      <a:pt x="1593230" y="2069195"/>
                    </a:cubicBezTo>
                    <a:cubicBezTo>
                      <a:pt x="1595234" y="2069195"/>
                      <a:pt x="1601747" y="2069195"/>
                      <a:pt x="1603751" y="2069195"/>
                    </a:cubicBezTo>
                    <a:cubicBezTo>
                      <a:pt x="1682912" y="2065688"/>
                      <a:pt x="1745038" y="2010075"/>
                      <a:pt x="1745038" y="1943440"/>
                    </a:cubicBezTo>
                    <a:cubicBezTo>
                      <a:pt x="1745038" y="1897347"/>
                      <a:pt x="1731510" y="1875302"/>
                      <a:pt x="1681910" y="1841233"/>
                    </a:cubicBezTo>
                    <a:cubicBezTo>
                      <a:pt x="1655857" y="1823196"/>
                      <a:pt x="1641328" y="1795640"/>
                      <a:pt x="1641328" y="1763575"/>
                    </a:cubicBezTo>
                    <a:cubicBezTo>
                      <a:pt x="1641328" y="1748545"/>
                      <a:pt x="1653853" y="1736019"/>
                      <a:pt x="1668883" y="1736019"/>
                    </a:cubicBezTo>
                    <a:lnTo>
                      <a:pt x="2111782" y="1736019"/>
                    </a:lnTo>
                    <a:lnTo>
                      <a:pt x="2111782" y="1347732"/>
                    </a:lnTo>
                    <a:cubicBezTo>
                      <a:pt x="2110278" y="1349235"/>
                      <a:pt x="2108274" y="1351239"/>
                      <a:pt x="2106771" y="1353745"/>
                    </a:cubicBezTo>
                    <a:cubicBezTo>
                      <a:pt x="2068694" y="1408856"/>
                      <a:pt x="2032120" y="1440921"/>
                      <a:pt x="1958972" y="1440921"/>
                    </a:cubicBezTo>
                    <a:cubicBezTo>
                      <a:pt x="1862777" y="1440921"/>
                      <a:pt x="1783115" y="1355749"/>
                      <a:pt x="1778105" y="1247028"/>
                    </a:cubicBezTo>
                    <a:cubicBezTo>
                      <a:pt x="1778105" y="1244022"/>
                      <a:pt x="1778105" y="1234503"/>
                      <a:pt x="1778105" y="1230996"/>
                    </a:cubicBezTo>
                    <a:cubicBezTo>
                      <a:pt x="1783616" y="1123277"/>
                      <a:pt x="1863278" y="1038606"/>
                      <a:pt x="1958972" y="1038606"/>
                    </a:cubicBezTo>
                    <a:cubicBezTo>
                      <a:pt x="2032120" y="1038606"/>
                      <a:pt x="2068694" y="1070671"/>
                      <a:pt x="2106771" y="1125782"/>
                    </a:cubicBezTo>
                    <a:cubicBezTo>
                      <a:pt x="2108274" y="1127786"/>
                      <a:pt x="2109777" y="1129790"/>
                      <a:pt x="2111782" y="1131294"/>
                    </a:cubicBezTo>
                    <a:lnTo>
                      <a:pt x="2111782" y="30061"/>
                    </a:lnTo>
                    <a:cubicBezTo>
                      <a:pt x="2045146" y="10521"/>
                      <a:pt x="1974002" y="0"/>
                      <a:pt x="1900854" y="0"/>
                    </a:cubicBezTo>
                    <a:cubicBezTo>
                      <a:pt x="1488518" y="0"/>
                      <a:pt x="1154841" y="334178"/>
                      <a:pt x="1154841" y="746012"/>
                    </a:cubicBezTo>
                    <a:cubicBezTo>
                      <a:pt x="1154841" y="842207"/>
                      <a:pt x="1172878" y="933893"/>
                      <a:pt x="1205945" y="1018565"/>
                    </a:cubicBezTo>
                    <a:cubicBezTo>
                      <a:pt x="686893" y="1021070"/>
                      <a:pt x="234976" y="1310156"/>
                      <a:pt x="0" y="1736019"/>
                    </a:cubicBezTo>
                    <a:close/>
                  </a:path>
                </a:pathLst>
              </a:custGeom>
              <a:solidFill>
                <a:schemeClr val="bg2">
                  <a:lumMod val="75000"/>
                </a:schemeClr>
              </a:solidFill>
              <a:ln w="19050" cap="flat">
                <a:solidFill>
                  <a:schemeClr val="tx2"/>
                </a:solidFill>
                <a:prstDash val="solid"/>
                <a:miter/>
              </a:ln>
            </p:spPr>
            <p:txBody>
              <a:bodyPr rtlCol="0" anchor="ct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28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grpSp>
        <p:sp>
          <p:nvSpPr>
            <p:cNvPr id="8" name="TextBox 7">
              <a:extLst>
                <a:ext uri="{FF2B5EF4-FFF2-40B4-BE49-F238E27FC236}">
                  <a16:creationId xmlns:a16="http://schemas.microsoft.com/office/drawing/2014/main" xmlns="" id="{43CF615F-A55C-4806-83AB-E3562BF54796}"/>
                </a:ext>
              </a:extLst>
            </p:cNvPr>
            <p:cNvSpPr txBox="1"/>
            <p:nvPr/>
          </p:nvSpPr>
          <p:spPr bwMode="auto">
            <a:xfrm>
              <a:off x="842722" y="1504360"/>
              <a:ext cx="1095172"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16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rPr>
                <a:t>Corporate</a:t>
              </a:r>
            </a:p>
          </p:txBody>
        </p:sp>
        <p:sp>
          <p:nvSpPr>
            <p:cNvPr id="68" name="TextBox 67">
              <a:extLst>
                <a:ext uri="{FF2B5EF4-FFF2-40B4-BE49-F238E27FC236}">
                  <a16:creationId xmlns:a16="http://schemas.microsoft.com/office/drawing/2014/main" xmlns="" id="{D96ED74E-239A-4256-B10B-BD0A306B021E}"/>
                </a:ext>
              </a:extLst>
            </p:cNvPr>
            <p:cNvSpPr txBox="1"/>
            <p:nvPr/>
          </p:nvSpPr>
          <p:spPr bwMode="auto">
            <a:xfrm>
              <a:off x="2387906" y="1504360"/>
              <a:ext cx="668773"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16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rPr>
                <a:t>Email</a:t>
              </a:r>
            </a:p>
          </p:txBody>
        </p:sp>
        <p:sp>
          <p:nvSpPr>
            <p:cNvPr id="69" name="TextBox 68">
              <a:extLst>
                <a:ext uri="{FF2B5EF4-FFF2-40B4-BE49-F238E27FC236}">
                  <a16:creationId xmlns:a16="http://schemas.microsoft.com/office/drawing/2014/main" xmlns="" id="{FEECEADE-A766-482A-8727-850A65364E4D}"/>
                </a:ext>
              </a:extLst>
            </p:cNvPr>
            <p:cNvSpPr txBox="1"/>
            <p:nvPr/>
          </p:nvSpPr>
          <p:spPr bwMode="auto">
            <a:xfrm>
              <a:off x="3773400" y="1504360"/>
              <a:ext cx="556563"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16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rPr>
                <a:t>IaaS</a:t>
              </a:r>
            </a:p>
          </p:txBody>
        </p:sp>
        <p:sp>
          <p:nvSpPr>
            <p:cNvPr id="70" name="TextBox 69">
              <a:extLst>
                <a:ext uri="{FF2B5EF4-FFF2-40B4-BE49-F238E27FC236}">
                  <a16:creationId xmlns:a16="http://schemas.microsoft.com/office/drawing/2014/main" xmlns="" id="{08C474FB-2F2A-4005-8012-4150083299E7}"/>
                </a:ext>
              </a:extLst>
            </p:cNvPr>
            <p:cNvSpPr txBox="1"/>
            <p:nvPr/>
          </p:nvSpPr>
          <p:spPr bwMode="auto">
            <a:xfrm>
              <a:off x="4895312" y="1504360"/>
              <a:ext cx="611065"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16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rPr>
                <a:t>SaaS</a:t>
              </a:r>
            </a:p>
          </p:txBody>
        </p:sp>
        <p:sp>
          <p:nvSpPr>
            <p:cNvPr id="71" name="TextBox 70">
              <a:extLst>
                <a:ext uri="{FF2B5EF4-FFF2-40B4-BE49-F238E27FC236}">
                  <a16:creationId xmlns:a16="http://schemas.microsoft.com/office/drawing/2014/main" xmlns="" id="{DC47574A-5CCE-4BEC-ACDB-041AF1BB950D}"/>
                </a:ext>
              </a:extLst>
            </p:cNvPr>
            <p:cNvSpPr txBox="1"/>
            <p:nvPr/>
          </p:nvSpPr>
          <p:spPr bwMode="auto">
            <a:xfrm>
              <a:off x="6066918" y="1504360"/>
              <a:ext cx="892809" cy="338554"/>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16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rPr>
                <a:t>Internet</a:t>
              </a:r>
            </a:p>
          </p:txBody>
        </p:sp>
      </p:grpSp>
      <p:pic>
        <p:nvPicPr>
          <p:cNvPr id="16" name="Picture 15" descr="A picture containing comb&#10;&#10;Description automatically generated">
            <a:extLst>
              <a:ext uri="{FF2B5EF4-FFF2-40B4-BE49-F238E27FC236}">
                <a16:creationId xmlns:a16="http://schemas.microsoft.com/office/drawing/2014/main" xmlns="" id="{7B0C8A87-C460-4C2A-9E39-C416B63E2572}"/>
              </a:ext>
            </a:extLst>
          </p:cNvPr>
          <p:cNvPicPr>
            <a:picLocks noChangeAspect="1"/>
          </p:cNvPicPr>
          <p:nvPr/>
        </p:nvPicPr>
        <p:blipFill rotWithShape="1">
          <a:blip r:embed="rId4" cstate="screen">
            <a:grayscl/>
            <a:alphaModFix amt="32000"/>
            <a:extLst>
              <a:ext uri="{28A0092B-C50C-407E-A947-70E740481C1C}">
                <a14:useLocalDpi xmlns:a14="http://schemas.microsoft.com/office/drawing/2010/main" val="0"/>
              </a:ext>
            </a:extLst>
          </a:blip>
          <a:srcRect/>
          <a:stretch/>
        </p:blipFill>
        <p:spPr>
          <a:xfrm>
            <a:off x="9515333" y="-746379"/>
            <a:ext cx="3012687" cy="1412672"/>
          </a:xfrm>
          <a:prstGeom prst="rect">
            <a:avLst/>
          </a:prstGeom>
        </p:spPr>
      </p:pic>
      <p:sp>
        <p:nvSpPr>
          <p:cNvPr id="2" name="Footer Placeholder 1" hidden="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FF0000"/>
              </a:buClr>
              <a:buSzTx/>
              <a:buFont typeface="Arial"/>
              <a:buNone/>
              <a:tabLst/>
              <a:defRPr/>
            </a:pPr>
            <a:r>
              <a:rPr kumimoji="0" lang="en-US" sz="900" b="0" i="0" u="none" strike="noStrike" kern="0" cap="none" spc="0" normalizeH="0" baseline="0" noProof="0" smtClean="0">
                <a:ln>
                  <a:noFill/>
                </a:ln>
                <a:solidFill>
                  <a:srgbClr val="FFFFFF">
                    <a:lumMod val="75000"/>
                  </a:srgbClr>
                </a:solidFill>
                <a:effectLst/>
                <a:uLnTx/>
                <a:uFillTx/>
                <a:latin typeface="Calibri"/>
                <a:cs typeface="Arial"/>
                <a:sym typeface="Arial"/>
              </a:rPr>
              <a:t> [Internal Use] for Check Point employees​</a:t>
            </a: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10" name="Rounded Rectangle 7">
            <a:extLst>
              <a:ext uri="{FF2B5EF4-FFF2-40B4-BE49-F238E27FC236}">
                <a16:creationId xmlns:a16="http://schemas.microsoft.com/office/drawing/2014/main" xmlns="" id="{8C4FFFAC-C6C8-412F-ADD7-34578042DD01}"/>
              </a:ext>
            </a:extLst>
          </p:cNvPr>
          <p:cNvSpPr/>
          <p:nvPr/>
        </p:nvSpPr>
        <p:spPr bwMode="auto">
          <a:xfrm>
            <a:off x="485274" y="1017726"/>
            <a:ext cx="7863852" cy="485534"/>
          </a:xfrm>
          <a:prstGeom prst="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p:txBody>
      </p:sp>
      <p:grpSp>
        <p:nvGrpSpPr>
          <p:cNvPr id="11" name="Group 10">
            <a:extLst>
              <a:ext uri="{FF2B5EF4-FFF2-40B4-BE49-F238E27FC236}">
                <a16:creationId xmlns:a16="http://schemas.microsoft.com/office/drawing/2014/main" xmlns="" id="{4D2699BE-8BC7-4EB0-B931-B97047F203DA}"/>
              </a:ext>
            </a:extLst>
          </p:cNvPr>
          <p:cNvGrpSpPr/>
          <p:nvPr/>
        </p:nvGrpSpPr>
        <p:grpSpPr>
          <a:xfrm>
            <a:off x="9692924" y="4315968"/>
            <a:ext cx="1202821" cy="980497"/>
            <a:chOff x="5604663" y="2320025"/>
            <a:chExt cx="2223881" cy="1812829"/>
          </a:xfrm>
        </p:grpSpPr>
        <p:sp>
          <p:nvSpPr>
            <p:cNvPr id="12" name="Freeform: Shape 11">
              <a:extLst>
                <a:ext uri="{FF2B5EF4-FFF2-40B4-BE49-F238E27FC236}">
                  <a16:creationId xmlns:a16="http://schemas.microsoft.com/office/drawing/2014/main" xmlns="" id="{4833B5E9-331C-4A90-B72F-8098A827D3CE}"/>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err="1">
                <a:ln>
                  <a:noFill/>
                </a:ln>
                <a:solidFill>
                  <a:srgbClr val="4D4D4F"/>
                </a:solidFill>
                <a:effectLst/>
                <a:uLnTx/>
                <a:uFillTx/>
                <a:latin typeface="Calibri"/>
                <a:ea typeface="+mn-ea"/>
                <a:cs typeface="Arial"/>
                <a:sym typeface="Arial"/>
              </a:endParaRPr>
            </a:p>
          </p:txBody>
        </p:sp>
        <p:sp>
          <p:nvSpPr>
            <p:cNvPr id="13" name="Freeform: Shape 12">
              <a:extLst>
                <a:ext uri="{FF2B5EF4-FFF2-40B4-BE49-F238E27FC236}">
                  <a16:creationId xmlns:a16="http://schemas.microsoft.com/office/drawing/2014/main" xmlns="" id="{26B98AAA-FAEC-48CA-9093-CF3FA055867E}"/>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err="1">
                <a:ln>
                  <a:noFill/>
                </a:ln>
                <a:solidFill>
                  <a:srgbClr val="4D4D4F"/>
                </a:solidFill>
                <a:effectLst/>
                <a:uLnTx/>
                <a:uFillTx/>
                <a:latin typeface="Calibri"/>
                <a:ea typeface="+mn-ea"/>
                <a:cs typeface="Arial"/>
                <a:sym typeface="Arial"/>
              </a:endParaRPr>
            </a:p>
          </p:txBody>
        </p:sp>
        <p:sp>
          <p:nvSpPr>
            <p:cNvPr id="14" name="Freeform: Shape 13">
              <a:extLst>
                <a:ext uri="{FF2B5EF4-FFF2-40B4-BE49-F238E27FC236}">
                  <a16:creationId xmlns:a16="http://schemas.microsoft.com/office/drawing/2014/main" xmlns="" id="{DBE85898-26B2-4B35-90AB-63D50E0ED170}"/>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err="1">
                <a:ln>
                  <a:noFill/>
                </a:ln>
                <a:solidFill>
                  <a:srgbClr val="4D4D4F"/>
                </a:solidFill>
                <a:effectLst/>
                <a:uLnTx/>
                <a:uFillTx/>
                <a:latin typeface="Calibri"/>
                <a:ea typeface="+mn-ea"/>
                <a:cs typeface="Arial"/>
                <a:sym typeface="Arial"/>
              </a:endParaRPr>
            </a:p>
          </p:txBody>
        </p:sp>
        <p:sp>
          <p:nvSpPr>
            <p:cNvPr id="17" name="Freeform: Shape 16">
              <a:extLst>
                <a:ext uri="{FF2B5EF4-FFF2-40B4-BE49-F238E27FC236}">
                  <a16:creationId xmlns:a16="http://schemas.microsoft.com/office/drawing/2014/main" xmlns="" id="{E24957E5-A29C-41D7-9EA4-B88EA5B59835}"/>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err="1">
                <a:ln>
                  <a:noFill/>
                </a:ln>
                <a:solidFill>
                  <a:srgbClr val="4D4D4F"/>
                </a:solidFill>
                <a:effectLst/>
                <a:uLnTx/>
                <a:uFillTx/>
                <a:latin typeface="Calibri"/>
                <a:ea typeface="+mn-ea"/>
                <a:cs typeface="Arial"/>
                <a:sym typeface="Arial"/>
              </a:endParaRPr>
            </a:p>
          </p:txBody>
        </p:sp>
      </p:grpSp>
      <p:cxnSp>
        <p:nvCxnSpPr>
          <p:cNvPr id="58" name="C">
            <a:extLst>
              <a:ext uri="{FF2B5EF4-FFF2-40B4-BE49-F238E27FC236}">
                <a16:creationId xmlns:a16="http://schemas.microsoft.com/office/drawing/2014/main" xmlns="" id="{CF94D323-BB0D-4070-9D53-4C81A2C9F548}"/>
              </a:ext>
            </a:extLst>
          </p:cNvPr>
          <p:cNvCxnSpPr>
            <a:cxnSpLocks/>
            <a:stCxn id="21" idx="3"/>
          </p:cNvCxnSpPr>
          <p:nvPr/>
        </p:nvCxnSpPr>
        <p:spPr bwMode="auto">
          <a:xfrm>
            <a:off x="8349126" y="3390657"/>
            <a:ext cx="1949623" cy="943117"/>
          </a:xfrm>
          <a:prstGeom prst="line">
            <a:avLst/>
          </a:prstGeom>
          <a:solidFill>
            <a:schemeClr val="bg1"/>
          </a:solidFill>
          <a:ln w="7620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a:extLst>
              <a:ext uri="{FF2B5EF4-FFF2-40B4-BE49-F238E27FC236}">
                <a16:creationId xmlns:a16="http://schemas.microsoft.com/office/drawing/2014/main" xmlns="" id="{2DE53781-70B0-4036-9AE0-BF2B653BAB8F}"/>
              </a:ext>
            </a:extLst>
          </p:cNvPr>
          <p:cNvSpPr/>
          <p:nvPr/>
        </p:nvSpPr>
        <p:spPr bwMode="auto">
          <a:xfrm>
            <a:off x="7680779" y="2976221"/>
            <a:ext cx="828874" cy="828872"/>
          </a:xfrm>
          <a:prstGeom prst="ellipse">
            <a:avLst/>
          </a:prstGeom>
          <a:solidFill>
            <a:schemeClr val="bg1"/>
          </a:solidFill>
          <a:ln w="60325" algn="ctr">
            <a:gradFill>
              <a:gsLst>
                <a:gs pos="20000">
                  <a:schemeClr val="bg2"/>
                </a:gs>
                <a:gs pos="48000">
                  <a:schemeClr val="accent1">
                    <a:lumMod val="45000"/>
                    <a:lumOff val="55000"/>
                  </a:schemeClr>
                </a:gs>
                <a:gs pos="68000">
                  <a:schemeClr val="bg2"/>
                </a:gs>
              </a:gsLst>
              <a:lin ang="2700000" scaled="0"/>
            </a:gra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dirty="0" err="1">
              <a:ln>
                <a:noFill/>
              </a:ln>
              <a:solidFill>
                <a:srgbClr val="4D4D4F"/>
              </a:solidFill>
              <a:effectLst/>
              <a:uLnTx/>
              <a:uFillTx/>
              <a:latin typeface="Calibri"/>
              <a:ea typeface="+mn-ea"/>
              <a:cs typeface="Arial"/>
              <a:sym typeface="Arial"/>
            </a:endParaRPr>
          </a:p>
        </p:txBody>
      </p:sp>
      <p:pic>
        <p:nvPicPr>
          <p:cNvPr id="21" name="Graphic 20">
            <a:extLst>
              <a:ext uri="{FF2B5EF4-FFF2-40B4-BE49-F238E27FC236}">
                <a16:creationId xmlns:a16="http://schemas.microsoft.com/office/drawing/2014/main" xmlns="" id="{DDCBD189-5074-4E8F-AE60-3081000F9E85}"/>
              </a:ext>
            </a:extLst>
          </p:cNvP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841306" y="3179065"/>
            <a:ext cx="507820" cy="423183"/>
          </a:xfrm>
          <a:prstGeom prst="rect">
            <a:avLst/>
          </a:prstGeom>
        </p:spPr>
      </p:pic>
      <p:grpSp>
        <p:nvGrpSpPr>
          <p:cNvPr id="87" name="Group 86">
            <a:extLst>
              <a:ext uri="{FF2B5EF4-FFF2-40B4-BE49-F238E27FC236}">
                <a16:creationId xmlns:a16="http://schemas.microsoft.com/office/drawing/2014/main" xmlns="" id="{4E1AE0CA-ED36-45FE-AD43-E8B29FE37C16}"/>
              </a:ext>
            </a:extLst>
          </p:cNvPr>
          <p:cNvGrpSpPr/>
          <p:nvPr/>
        </p:nvGrpSpPr>
        <p:grpSpPr>
          <a:xfrm>
            <a:off x="906671" y="2652545"/>
            <a:ext cx="6282722" cy="3767424"/>
            <a:chOff x="874471" y="2656969"/>
            <a:chExt cx="6282722" cy="3767424"/>
          </a:xfrm>
        </p:grpSpPr>
        <p:sp>
          <p:nvSpPr>
            <p:cNvPr id="67" name="TextBox 66">
              <a:extLst>
                <a:ext uri="{FF2B5EF4-FFF2-40B4-BE49-F238E27FC236}">
                  <a16:creationId xmlns:a16="http://schemas.microsoft.com/office/drawing/2014/main" xmlns="" id="{4A8C5097-E9EE-4F4A-B7EB-337E1C9E4E08}"/>
                </a:ext>
              </a:extLst>
            </p:cNvPr>
            <p:cNvSpPr txBox="1"/>
            <p:nvPr/>
          </p:nvSpPr>
          <p:spPr bwMode="auto">
            <a:xfrm>
              <a:off x="3254773" y="2656969"/>
              <a:ext cx="1711899" cy="667875"/>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1</a:t>
              </a:r>
            </a:p>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Next Generation Firewall</a:t>
              </a:r>
            </a:p>
          </p:txBody>
        </p:sp>
        <p:sp>
          <p:nvSpPr>
            <p:cNvPr id="65" name="TextBox 64">
              <a:extLst>
                <a:ext uri="{FF2B5EF4-FFF2-40B4-BE49-F238E27FC236}">
                  <a16:creationId xmlns:a16="http://schemas.microsoft.com/office/drawing/2014/main" xmlns="" id="{8C145E71-ABC9-4A8C-AA83-081007E0CB72}"/>
                </a:ext>
              </a:extLst>
            </p:cNvPr>
            <p:cNvSpPr txBox="1"/>
            <p:nvPr/>
          </p:nvSpPr>
          <p:spPr bwMode="auto">
            <a:xfrm>
              <a:off x="2807849" y="3796751"/>
              <a:ext cx="1898029" cy="683264"/>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2</a:t>
              </a:r>
            </a:p>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Advanced</a:t>
              </a:r>
              <a:b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b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Threat Prevention</a:t>
              </a:r>
              <a:endParaRPr kumimoji="0" lang="he-IL"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63" name="TextBox 62">
              <a:extLst>
                <a:ext uri="{FF2B5EF4-FFF2-40B4-BE49-F238E27FC236}">
                  <a16:creationId xmlns:a16="http://schemas.microsoft.com/office/drawing/2014/main" xmlns="" id="{D274AFC5-9A5C-4D18-AE4B-8B6799CD7C99}"/>
                </a:ext>
              </a:extLst>
            </p:cNvPr>
            <p:cNvSpPr txBox="1"/>
            <p:nvPr/>
          </p:nvSpPr>
          <p:spPr bwMode="auto">
            <a:xfrm>
              <a:off x="4937044" y="3669159"/>
              <a:ext cx="790367" cy="683264"/>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4 </a:t>
              </a:r>
            </a:p>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sym typeface="Arial"/>
                </a:rPr>
                <a:t>SaaS</a:t>
              </a:r>
              <a:br>
                <a:rPr kumimoji="0" lang="en-US" sz="1200" b="1"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sym typeface="Arial"/>
                </a:rPr>
              </a:br>
              <a:r>
                <a:rPr kumimoji="0" lang="en-US" sz="1200" b="1"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sym typeface="Arial"/>
                </a:rPr>
                <a:t>API</a:t>
              </a:r>
              <a:endParaRPr kumimoji="0" lang="he-IL"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61" name="TextBox 60">
              <a:extLst>
                <a:ext uri="{FF2B5EF4-FFF2-40B4-BE49-F238E27FC236}">
                  <a16:creationId xmlns:a16="http://schemas.microsoft.com/office/drawing/2014/main" xmlns="" id="{5B4BC11C-7D0D-4328-A465-0541425187C6}"/>
                </a:ext>
              </a:extLst>
            </p:cNvPr>
            <p:cNvSpPr txBox="1"/>
            <p:nvPr/>
          </p:nvSpPr>
          <p:spPr bwMode="auto">
            <a:xfrm>
              <a:off x="4203910" y="4690613"/>
              <a:ext cx="1535663" cy="852541"/>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7</a:t>
              </a: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 </a:t>
              </a:r>
            </a:p>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Zero Trust Network Access (SDP)</a:t>
              </a:r>
              <a:endParaRPr kumimoji="0" lang="he-IL"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59" name="TextBox 58">
              <a:extLst>
                <a:ext uri="{FF2B5EF4-FFF2-40B4-BE49-F238E27FC236}">
                  <a16:creationId xmlns:a16="http://schemas.microsoft.com/office/drawing/2014/main" xmlns="" id="{D8C2FC00-D69B-40A4-BC3E-F978944A070A}"/>
                </a:ext>
              </a:extLst>
            </p:cNvPr>
            <p:cNvSpPr txBox="1"/>
            <p:nvPr/>
          </p:nvSpPr>
          <p:spPr bwMode="auto">
            <a:xfrm>
              <a:off x="2832620" y="4797515"/>
              <a:ext cx="1057762" cy="667875"/>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8</a:t>
              </a: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 </a:t>
              </a:r>
            </a:p>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Email Security </a:t>
              </a:r>
            </a:p>
          </p:txBody>
        </p:sp>
        <p:sp>
          <p:nvSpPr>
            <p:cNvPr id="56" name="TextBox 55">
              <a:extLst>
                <a:ext uri="{FF2B5EF4-FFF2-40B4-BE49-F238E27FC236}">
                  <a16:creationId xmlns:a16="http://schemas.microsoft.com/office/drawing/2014/main" xmlns="" id="{CE064153-D7A9-4125-8154-3ACEF2A81646}"/>
                </a:ext>
              </a:extLst>
            </p:cNvPr>
            <p:cNvSpPr txBox="1"/>
            <p:nvPr/>
          </p:nvSpPr>
          <p:spPr bwMode="auto">
            <a:xfrm>
              <a:off x="6112550" y="4606958"/>
              <a:ext cx="1044643" cy="667875"/>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5</a:t>
              </a:r>
              <a:r>
                <a:rPr kumimoji="0" lang="en-US" sz="1000" b="1"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rPr>
                <a:t> </a:t>
              </a:r>
            </a:p>
            <a:p>
              <a:pPr marL="0" marR="0" lvl="0" indent="0" algn="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Data Loss Prevention</a:t>
              </a:r>
              <a:endParaRPr kumimoji="0" lang="he-IL"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53" name="TextBox 52">
              <a:extLst>
                <a:ext uri="{FF2B5EF4-FFF2-40B4-BE49-F238E27FC236}">
                  <a16:creationId xmlns:a16="http://schemas.microsoft.com/office/drawing/2014/main" xmlns="" id="{EB0E42BC-875E-4FC1-B82D-02D24C9B8B8C}"/>
                </a:ext>
              </a:extLst>
            </p:cNvPr>
            <p:cNvSpPr txBox="1"/>
            <p:nvPr/>
          </p:nvSpPr>
          <p:spPr bwMode="auto">
            <a:xfrm>
              <a:off x="874471" y="4777847"/>
              <a:ext cx="999176" cy="803297"/>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10</a:t>
              </a:r>
              <a:endPar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Device posture &amp; compliance</a:t>
              </a:r>
              <a:endParaRPr kumimoji="0" lang="he-IL"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51" name="TextBox 50">
              <a:extLst>
                <a:ext uri="{FF2B5EF4-FFF2-40B4-BE49-F238E27FC236}">
                  <a16:creationId xmlns:a16="http://schemas.microsoft.com/office/drawing/2014/main" xmlns="" id="{7FF8FD82-6767-448F-876E-ED8587B9D9BD}"/>
                </a:ext>
              </a:extLst>
            </p:cNvPr>
            <p:cNvSpPr txBox="1"/>
            <p:nvPr/>
          </p:nvSpPr>
          <p:spPr bwMode="auto">
            <a:xfrm>
              <a:off x="1919135" y="5153661"/>
              <a:ext cx="982579" cy="667875"/>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9</a:t>
              </a: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 </a:t>
              </a:r>
            </a:p>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Browser protection</a:t>
              </a:r>
              <a:endParaRPr kumimoji="0" lang="he-IL"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9" name="TextBox 48">
              <a:extLst>
                <a:ext uri="{FF2B5EF4-FFF2-40B4-BE49-F238E27FC236}">
                  <a16:creationId xmlns:a16="http://schemas.microsoft.com/office/drawing/2014/main" xmlns="" id="{7FD0C062-F252-4161-9BB0-336FE8250156}"/>
                </a:ext>
              </a:extLst>
            </p:cNvPr>
            <p:cNvSpPr txBox="1"/>
            <p:nvPr/>
          </p:nvSpPr>
          <p:spPr bwMode="auto">
            <a:xfrm>
              <a:off x="2950569" y="5780773"/>
              <a:ext cx="1595102" cy="515526"/>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ts val="3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6</a:t>
              </a:r>
            </a:p>
            <a:p>
              <a:pPr marL="0" marR="0" lvl="0" indent="0" algn="ctr" defTabSz="914400" rtl="0" eaLnBrk="1" fontAlgn="base" latinLnBrk="0" hangingPunct="1">
                <a:lnSpc>
                  <a:spcPct val="100000"/>
                </a:lnSpc>
                <a:spcBef>
                  <a:spcPts val="300"/>
                </a:spcBef>
                <a:spcAft>
                  <a:spcPct val="0"/>
                </a:spcAft>
                <a:buClr>
                  <a:srgbClr val="FF0000"/>
                </a:buClr>
                <a:buSzPct val="65000"/>
                <a:buFont typeface="Wingdings" pitchFamily="2" charset="2"/>
                <a:buNone/>
                <a:tabLst/>
                <a:defRPr/>
              </a:pPr>
              <a:r>
                <a:rPr kumimoji="0" lang="en-US"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Anti-Phishing</a:t>
              </a:r>
              <a:endPar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7" name="TextBox 46">
              <a:extLst>
                <a:ext uri="{FF2B5EF4-FFF2-40B4-BE49-F238E27FC236}">
                  <a16:creationId xmlns:a16="http://schemas.microsoft.com/office/drawing/2014/main" xmlns="" id="{EA8EC770-FAE8-4D33-B47B-CC645F6213AD}"/>
                </a:ext>
              </a:extLst>
            </p:cNvPr>
            <p:cNvSpPr txBox="1"/>
            <p:nvPr/>
          </p:nvSpPr>
          <p:spPr bwMode="auto">
            <a:xfrm>
              <a:off x="4888030" y="5693424"/>
              <a:ext cx="2049585" cy="730969"/>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ts val="3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11</a:t>
              </a:r>
              <a:r>
                <a:rPr kumimoji="0" lang="en-US" sz="10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 </a:t>
              </a:r>
            </a:p>
            <a:p>
              <a:pPr marL="0" marR="0" lvl="0" indent="0" algn="ctr" defTabSz="914400" rtl="0" eaLnBrk="1" fontAlgn="base" latinLnBrk="0" hangingPunct="1">
                <a:lnSpc>
                  <a:spcPct val="100000"/>
                </a:lnSpc>
                <a:spcBef>
                  <a:spcPts val="300"/>
                </a:spcBef>
                <a:spcAft>
                  <a:spcPct val="0"/>
                </a:spcAft>
                <a:buClr>
                  <a:srgbClr val="FF0000"/>
                </a:buClr>
                <a:buSzPct val="65000"/>
                <a:buFont typeface="Wingdings" pitchFamily="2" charset="2"/>
                <a:buNone/>
                <a:tabLst/>
                <a:defRPr/>
              </a:pPr>
              <a:r>
                <a:rPr kumimoji="0" lang="en-US"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Web Application &amp; API protection</a:t>
              </a:r>
            </a:p>
          </p:txBody>
        </p:sp>
        <p:sp>
          <p:nvSpPr>
            <p:cNvPr id="42" name="TextBox 41">
              <a:extLst>
                <a:ext uri="{FF2B5EF4-FFF2-40B4-BE49-F238E27FC236}">
                  <a16:creationId xmlns:a16="http://schemas.microsoft.com/office/drawing/2014/main" xmlns="" id="{EBD6855C-FE59-4AF3-A124-E14B6FEC1CC4}"/>
                </a:ext>
              </a:extLst>
            </p:cNvPr>
            <p:cNvSpPr txBox="1"/>
            <p:nvPr/>
          </p:nvSpPr>
          <p:spPr bwMode="auto">
            <a:xfrm>
              <a:off x="1522718" y="3869034"/>
              <a:ext cx="1122092" cy="689420"/>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1000" b="1" i="0" u="none" strike="noStrike" kern="1200" cap="none" spc="0" normalizeH="0" baseline="0" noProof="0" dirty="0">
                <a:ln>
                  <a:noFill/>
                </a:ln>
                <a:solidFill>
                  <a:srgbClr val="D51067"/>
                </a:solidFill>
                <a:effectLst/>
                <a:uLnTx/>
                <a:uFillTx/>
                <a:latin typeface="Segoe UI" panose="020B0502040204020203" pitchFamily="34" charset="0"/>
                <a:ea typeface="+mn-ea"/>
                <a:cs typeface="Segoe UI" panose="020B0502040204020203" pitchFamily="34" charset="0"/>
                <a:sym typeface="Arial"/>
              </a:endParaRPr>
            </a:p>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Secure Web</a:t>
              </a:r>
            </a:p>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Gateway </a:t>
              </a:r>
              <a:endParaRPr kumimoji="0" lang="he-IL" sz="12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40" name="TextBox 39">
              <a:extLst>
                <a:ext uri="{FF2B5EF4-FFF2-40B4-BE49-F238E27FC236}">
                  <a16:creationId xmlns:a16="http://schemas.microsoft.com/office/drawing/2014/main" xmlns="" id="{298388C7-2133-4E7E-838B-524433EC1461}"/>
                </a:ext>
              </a:extLst>
            </p:cNvPr>
            <p:cNvSpPr txBox="1"/>
            <p:nvPr/>
          </p:nvSpPr>
          <p:spPr bwMode="auto">
            <a:xfrm>
              <a:off x="1428632" y="4176806"/>
              <a:ext cx="205852" cy="261610"/>
            </a:xfrm>
            <a:prstGeom prst="rect">
              <a:avLst/>
            </a:prstGeom>
            <a:solidFill>
              <a:schemeClr val="bg2">
                <a:lumMod val="75000"/>
              </a:schemeClr>
            </a:solidFill>
            <a:ln>
              <a:noFill/>
            </a:ln>
            <a:effectLst/>
          </p:spPr>
          <p:txBody>
            <a:bodyPr wrap="square">
              <a:spAutoFit/>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11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rPr>
                <a:t>3</a:t>
              </a:r>
              <a:endParaRPr kumimoji="0" lang="he-IL"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grpSp>
      <p:sp>
        <p:nvSpPr>
          <p:cNvPr id="72" name="Google Shape;11;p56"/>
          <p:cNvSpPr txBox="1"/>
          <p:nvPr/>
        </p:nvSpPr>
        <p:spPr>
          <a:xfrm>
            <a:off x="9897959" y="6556249"/>
            <a:ext cx="1840451" cy="269820"/>
          </a:xfrm>
          <a:prstGeom prst="rect">
            <a:avLst/>
          </a:prstGeom>
          <a:noFill/>
          <a:ln>
            <a:noFill/>
          </a:ln>
        </p:spPr>
        <p:txBody>
          <a:bodyPr spcFirstLastPara="1" wrap="square" lIns="121875" tIns="60925" rIns="121875" bIns="60925" anchor="ctr" anchorCtr="0">
            <a:noAutofit/>
          </a:bodyPr>
          <a:lstStyle/>
          <a:p>
            <a:pPr marL="0" marR="0" lvl="0" indent="0" algn="r" defTabSz="914400" rtl="0" eaLnBrk="1" fontAlgn="auto" latinLnBrk="0" hangingPunct="1">
              <a:lnSpc>
                <a:spcPct val="100000"/>
              </a:lnSpc>
              <a:spcBef>
                <a:spcPts val="0"/>
              </a:spcBef>
              <a:spcAft>
                <a:spcPts val="0"/>
              </a:spcAft>
              <a:buClr>
                <a:srgbClr val="4D4D4F"/>
              </a:buClr>
              <a:buSzPts val="1000"/>
              <a:buFont typeface="Noto Sans Symbols"/>
              <a:buNone/>
              <a:tabLst/>
              <a:defRPr/>
            </a:pPr>
            <a:fld id="{00000000-1234-1234-1234-123412341234}" type="slidenum">
              <a:rPr kumimoji="0" lang="en-US" sz="1000" b="0" i="0" u="none" strike="noStrike" kern="0" cap="none" spc="0" normalizeH="0" baseline="0" noProof="0">
                <a:ln>
                  <a:noFill/>
                </a:ln>
                <a:solidFill>
                  <a:srgbClr val="4D4D4F"/>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4D4D4F"/>
                </a:buClr>
                <a:buSzPts val="1000"/>
                <a:buFont typeface="Noto Sans Symbols"/>
                <a:buNone/>
                <a:tabLst/>
                <a:defRPr/>
              </a:pPr>
              <a:t>27</a:t>
            </a:fld>
            <a:endParaRPr kumimoji="0" sz="1100" b="0" i="0" u="none" strike="noStrike" kern="0" cap="none" spc="0" normalizeH="0" baseline="0" noProof="0">
              <a:ln>
                <a:noFill/>
              </a:ln>
              <a:solidFill>
                <a:srgbClr val="4D4D4F"/>
              </a:solidFill>
              <a:effectLst/>
              <a:uLnTx/>
              <a:uFillTx/>
              <a:latin typeface="Calibri"/>
              <a:ea typeface="Calibri"/>
              <a:cs typeface="Calibri"/>
              <a:sym typeface="Calibri"/>
            </a:endParaRPr>
          </a:p>
        </p:txBody>
      </p:sp>
      <p:sp>
        <p:nvSpPr>
          <p:cNvPr id="73" name="Google Shape;12;p56"/>
          <p:cNvSpPr txBox="1"/>
          <p:nvPr/>
        </p:nvSpPr>
        <p:spPr>
          <a:xfrm>
            <a:off x="9080500" y="6542102"/>
            <a:ext cx="2744799" cy="304221"/>
          </a:xfrm>
          <a:prstGeom prst="rect">
            <a:avLst/>
          </a:prstGeom>
          <a:noFill/>
          <a:ln>
            <a:noFill/>
          </a:ln>
        </p:spPr>
        <p:txBody>
          <a:bodyPr spcFirstLastPara="1" wrap="square" lIns="121875" tIns="60925" rIns="121875" bIns="60925" anchor="ctr" anchorCtr="0">
            <a:noAutofit/>
          </a:bodyPr>
          <a:lstStyle/>
          <a:p>
            <a:pPr marL="0" marR="0" lvl="0" indent="0" algn="l" defTabSz="914400" rtl="0" eaLnBrk="1" fontAlgn="auto" latinLnBrk="0" hangingPunct="1">
              <a:lnSpc>
                <a:spcPct val="100000"/>
              </a:lnSpc>
              <a:spcBef>
                <a:spcPts val="0"/>
              </a:spcBef>
              <a:spcAft>
                <a:spcPts val="0"/>
              </a:spcAft>
              <a:buClr>
                <a:srgbClr val="B6B6B8"/>
              </a:buClr>
              <a:buSzPts val="900"/>
              <a:buFont typeface="Noto Sans Symbols"/>
              <a:buNone/>
              <a:tabLst/>
              <a:defRPr/>
            </a:pPr>
            <a:r>
              <a:rPr kumimoji="0" lang="en-US" sz="900" b="0" i="0" u="none" strike="noStrike" kern="0" cap="none" spc="0" normalizeH="0" baseline="0" noProof="0" dirty="0">
                <a:ln>
                  <a:noFill/>
                </a:ln>
                <a:solidFill>
                  <a:srgbClr val="B6B6B8"/>
                </a:solidFill>
                <a:effectLst/>
                <a:uLnTx/>
                <a:uFillTx/>
                <a:latin typeface="Calibri"/>
                <a:ea typeface="Calibri"/>
                <a:cs typeface="Calibri"/>
                <a:sym typeface="Calibri"/>
              </a:rPr>
              <a:t>©2021 Check Point Software Technologies Ltd.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74" name="Google Shape;14;p56"/>
          <p:cNvCxnSpPr/>
          <p:nvPr/>
        </p:nvCxnSpPr>
        <p:spPr>
          <a:xfrm>
            <a:off x="0" y="6505756"/>
            <a:ext cx="12188825" cy="3837"/>
          </a:xfrm>
          <a:prstGeom prst="straightConnector1">
            <a:avLst/>
          </a:prstGeom>
          <a:solidFill>
            <a:schemeClr val="lt1"/>
          </a:solidFill>
          <a:ln w="9525" cap="flat" cmpd="sng">
            <a:solidFill>
              <a:srgbClr val="D8D8D8"/>
            </a:solidFill>
            <a:prstDash val="solid"/>
            <a:round/>
            <a:headEnd type="none" w="sm" len="sm"/>
            <a:tailEnd type="none" w="sm" len="sm"/>
          </a:ln>
        </p:spPr>
      </p:cxnSp>
      <p:sp>
        <p:nvSpPr>
          <p:cNvPr id="84" name="Google Shape;828;p12"/>
          <p:cNvSpPr txBox="1"/>
          <p:nvPr/>
        </p:nvSpPr>
        <p:spPr>
          <a:xfrm>
            <a:off x="568089" y="332366"/>
            <a:ext cx="8947244" cy="89251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2800" b="1" i="0" u="none" strike="noStrike" kern="1200" cap="none" spc="0" normalizeH="0" baseline="0" noProof="0" dirty="0">
                <a:ln>
                  <a:noFill/>
                </a:ln>
                <a:solidFill>
                  <a:srgbClr val="4D4D4F"/>
                </a:solidFill>
                <a:effectLst/>
                <a:uLnTx/>
                <a:uFillTx/>
                <a:latin typeface="Calibri"/>
                <a:cs typeface="Segoe UI" panose="020B0502040204020203" pitchFamily="34" charset="0"/>
                <a:sym typeface="Arial"/>
              </a:rPr>
              <a:t>CLOUD-DELIVERED SECURITY (SASE)</a:t>
            </a:r>
          </a:p>
          <a:p>
            <a:pPr marL="0" marR="0" lvl="0" indent="0" algn="l" defTabSz="914400" rtl="0" eaLnBrk="1" fontAlgn="base" latinLnBrk="0" hangingPunct="1">
              <a:lnSpc>
                <a:spcPct val="100000"/>
              </a:lnSpc>
              <a:spcBef>
                <a:spcPts val="0"/>
              </a:spcBef>
              <a:spcAft>
                <a:spcPct val="0"/>
              </a:spcAft>
              <a:buClr>
                <a:srgbClr val="FF0000"/>
              </a:buClr>
              <a:buSzPct val="65000"/>
              <a:buFont typeface="Arial"/>
              <a:buNone/>
              <a:tabLst/>
              <a:defRPr/>
            </a:pPr>
            <a:r>
              <a:rPr kumimoji="0" lang="en-US" sz="2400" b="0" i="0" u="none" strike="noStrike" kern="1200" cap="none" spc="0" normalizeH="0" baseline="0" noProof="0" dirty="0">
                <a:ln>
                  <a:noFill/>
                </a:ln>
                <a:solidFill>
                  <a:srgbClr val="4D4D4F"/>
                </a:solidFill>
                <a:effectLst/>
                <a:uLnTx/>
                <a:uFillTx/>
                <a:latin typeface="Calibri"/>
                <a:cs typeface="Segoe UI" panose="020B0502040204020203" pitchFamily="34" charset="0"/>
                <a:sym typeface="Arial"/>
              </a:rPr>
              <a:t>CONSOLIDATING 11 SECURITY SERVICES </a:t>
            </a:r>
          </a:p>
        </p:txBody>
      </p:sp>
      <p:sp>
        <p:nvSpPr>
          <p:cNvPr id="3" name="Date Placeholder 2" hidden="1"/>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4270143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right)">
                                      <p:cBhvr>
                                        <p:cTn id="11" dur="500"/>
                                        <p:tgtEl>
                                          <p:spTgt spid="5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wipe(up)">
                                      <p:cBhvr>
                                        <p:cTn id="15" dur="500"/>
                                        <p:tgtEl>
                                          <p:spTgt spid="9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ipe(down)">
                                      <p:cBhvr>
                                        <p:cTn id="19" dur="500"/>
                                        <p:tgtEl>
                                          <p:spTgt spid="89"/>
                                        </p:tgtEl>
                                      </p:cBhvr>
                                    </p:animEffect>
                                  </p:childTnLst>
                                </p:cTn>
                              </p:par>
                              <p:par>
                                <p:cTn id="20" presetID="22" presetClass="entr" presetSubtype="4"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wipe(down)">
                                      <p:cBhvr>
                                        <p:cTn id="2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hidden="1"/>
          <p:cNvSpPr>
            <a:spLocks noGrp="1"/>
          </p:cNvSpPr>
          <p:nvPr>
            <p:ph type="dt" sz="half" idx="10"/>
          </p:nvPr>
        </p:nvSpPr>
        <p:spPr/>
        <p:txBody>
          <a:bodyPr/>
          <a:lstStyle/>
          <a:p>
            <a:endParaRPr lang="en-US" dirty="0"/>
          </a:p>
        </p:txBody>
      </p:sp>
      <p:sp>
        <p:nvSpPr>
          <p:cNvPr id="3" name="Footer Placeholder 2" hidden="1"/>
          <p:cNvSpPr>
            <a:spLocks noGrp="1"/>
          </p:cNvSpPr>
          <p:nvPr>
            <p:ph type="ftr" sz="quarter" idx="11"/>
          </p:nvPr>
        </p:nvSpPr>
        <p:spPr/>
        <p:txBody>
          <a:bodyPr/>
          <a:lstStyle/>
          <a:p>
            <a:r>
              <a:rPr lang="en-US" smtClean="0"/>
              <a:t> [Internal Use] for Check Point employees​</a:t>
            </a:r>
            <a:endParaRPr lang="en-US" dirty="0"/>
          </a:p>
        </p:txBody>
      </p:sp>
      <p:sp>
        <p:nvSpPr>
          <p:cNvPr id="2" name="Title 1"/>
          <p:cNvSpPr>
            <a:spLocks noGrp="1"/>
          </p:cNvSpPr>
          <p:nvPr>
            <p:ph type="title" idx="4294967295"/>
          </p:nvPr>
        </p:nvSpPr>
        <p:spPr>
          <a:xfrm>
            <a:off x="1166813" y="460375"/>
            <a:ext cx="11022012" cy="914400"/>
          </a:xfrm>
        </p:spPr>
        <p:txBody>
          <a:bodyPr/>
          <a:lstStyle/>
          <a:p>
            <a:r>
              <a:rPr lang="en-US" dirty="0" smtClean="0"/>
              <a:t>Across the enterprise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1161591"/>
            <a:ext cx="12188825" cy="5163053"/>
          </a:xfrm>
          <a:prstGeom prst="rect">
            <a:avLst/>
          </a:prstGeom>
        </p:spPr>
      </p:pic>
      <p:sp>
        <p:nvSpPr>
          <p:cNvPr id="7" name="Rectangle 6"/>
          <p:cNvSpPr/>
          <p:nvPr/>
        </p:nvSpPr>
        <p:spPr bwMode="auto">
          <a:xfrm>
            <a:off x="9662160" y="1254760"/>
            <a:ext cx="817880" cy="660400"/>
          </a:xfrm>
          <a:prstGeom prst="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smtClean="0">
              <a:latin typeface="+mn-lt"/>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56613" y="1334769"/>
            <a:ext cx="1094259" cy="588011"/>
          </a:xfrm>
          <a:prstGeom prst="rect">
            <a:avLst/>
          </a:prstGeom>
        </p:spPr>
      </p:pic>
      <p:sp>
        <p:nvSpPr>
          <p:cNvPr id="9" name="Rectangle 8"/>
          <p:cNvSpPr/>
          <p:nvPr/>
        </p:nvSpPr>
        <p:spPr bwMode="auto">
          <a:xfrm>
            <a:off x="10843260" y="2169160"/>
            <a:ext cx="228600" cy="187960"/>
          </a:xfrm>
          <a:prstGeom prst="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smtClean="0">
              <a:latin typeface="+mn-lt"/>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22816" b="23449"/>
          <a:stretch/>
        </p:blipFill>
        <p:spPr>
          <a:xfrm>
            <a:off x="10850880" y="2225038"/>
            <a:ext cx="207983" cy="111762"/>
          </a:xfrm>
          <a:prstGeom prst="rect">
            <a:avLst/>
          </a:prstGeom>
        </p:spPr>
      </p:pic>
    </p:spTree>
    <p:extLst>
      <p:ext uri="{BB962C8B-B14F-4D97-AF65-F5344CB8AC3E}">
        <p14:creationId xmlns:p14="http://schemas.microsoft.com/office/powerpoint/2010/main" val="23491125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hidden="1"/>
          <p:cNvSpPr>
            <a:spLocks noGrp="1"/>
          </p:cNvSpPr>
          <p:nvPr>
            <p:ph type="dt" sz="half" idx="10"/>
          </p:nvPr>
        </p:nvSpPr>
        <p:spPr/>
        <p:txBody>
          <a:bodyPr/>
          <a:lstStyle/>
          <a:p>
            <a:pPr defTabSz="913304"/>
            <a:endParaRPr lang="en-US">
              <a:solidFill>
                <a:srgbClr val="4D4D4F">
                  <a:tint val="75000"/>
                </a:srgbClr>
              </a:solidFill>
              <a:latin typeface="Calibri"/>
            </a:endParaRPr>
          </a:p>
        </p:txBody>
      </p:sp>
      <p:sp>
        <p:nvSpPr>
          <p:cNvPr id="3" name="Footer Placeholder 2" hidden="1"/>
          <p:cNvSpPr>
            <a:spLocks noGrp="1"/>
          </p:cNvSpPr>
          <p:nvPr>
            <p:ph type="ftr" sz="quarter" idx="11"/>
          </p:nvPr>
        </p:nvSpPr>
        <p:spPr/>
        <p:txBody>
          <a:bodyPr/>
          <a:lstStyle/>
          <a:p>
            <a:pPr defTabSz="913304"/>
            <a:r>
              <a:rPr lang="en-US" smtClean="0">
                <a:solidFill>
                  <a:srgbClr val="FFFFFF">
                    <a:lumMod val="75000"/>
                  </a:srgbClr>
                </a:solidFill>
                <a:latin typeface="Calibri"/>
              </a:rPr>
              <a:t> [Internal Use] for Check Point employees​</a:t>
            </a:r>
            <a:endParaRPr lang="en-US">
              <a:solidFill>
                <a:srgbClr val="FFFFFF">
                  <a:lumMod val="75000"/>
                </a:srgbClr>
              </a:solidFill>
              <a:latin typeface="Calibri"/>
            </a:endParaRPr>
          </a:p>
        </p:txBody>
      </p:sp>
      <p:sp>
        <p:nvSpPr>
          <p:cNvPr id="2" name="Title 1"/>
          <p:cNvSpPr>
            <a:spLocks noGrp="1"/>
          </p:cNvSpPr>
          <p:nvPr>
            <p:ph type="title" idx="4294967295"/>
          </p:nvPr>
        </p:nvSpPr>
        <p:spPr>
          <a:xfrm>
            <a:off x="871538" y="461963"/>
            <a:ext cx="11317287" cy="914400"/>
          </a:xfrm>
        </p:spPr>
        <p:txBody>
          <a:bodyPr/>
          <a:lstStyle/>
          <a:p>
            <a:r>
              <a:rPr lang="en-US" sz="3196" kern="1200" cap="all" dirty="0">
                <a:latin typeface="Arial "/>
                <a:ea typeface="+mn-ea"/>
                <a:cs typeface="Segoe UI" panose="020B0502040204020203" pitchFamily="34" charset="0"/>
              </a:rPr>
              <a:t>You can try and build your own security stack</a:t>
            </a:r>
            <a:endParaRPr lang="en-US" sz="3196" b="1" kern="1200" cap="all" dirty="0">
              <a:latin typeface="Arial "/>
              <a:ea typeface="+mn-ea"/>
              <a:cs typeface="Segoe UI" panose="020B0502040204020203" pitchFamily="34" charset="0"/>
            </a:endParaRPr>
          </a:p>
        </p:txBody>
      </p:sp>
      <p:sp>
        <p:nvSpPr>
          <p:cNvPr id="11" name="Rectangle 10"/>
          <p:cNvSpPr/>
          <p:nvPr/>
        </p:nvSpPr>
        <p:spPr>
          <a:xfrm>
            <a:off x="685423" y="1837293"/>
            <a:ext cx="2880269" cy="399798"/>
          </a:xfrm>
          <a:prstGeom prst="rect">
            <a:avLst/>
          </a:prstGeom>
        </p:spPr>
        <p:txBody>
          <a:bodyPr wrap="none">
            <a:spAutoFit/>
          </a:bodyPr>
          <a:lstStyle/>
          <a:p>
            <a:pPr defTabSz="913578"/>
            <a:r>
              <a:rPr lang="en-US" sz="1997" b="1" dirty="0">
                <a:solidFill>
                  <a:srgbClr val="D51067"/>
                </a:solidFill>
                <a:latin typeface="Arial "/>
              </a:rPr>
              <a:t>NETWORK SECURITY</a:t>
            </a:r>
            <a:endParaRPr lang="en-US" sz="1797" dirty="0">
              <a:solidFill>
                <a:srgbClr val="4D4D4F"/>
              </a:solidFill>
              <a:latin typeface="Calibri"/>
            </a:endParaRPr>
          </a:p>
        </p:txBody>
      </p:sp>
      <p:sp>
        <p:nvSpPr>
          <p:cNvPr id="34" name="Rectangle 33"/>
          <p:cNvSpPr/>
          <p:nvPr/>
        </p:nvSpPr>
        <p:spPr>
          <a:xfrm>
            <a:off x="4856763" y="1837293"/>
            <a:ext cx="2467017" cy="399798"/>
          </a:xfrm>
          <a:prstGeom prst="rect">
            <a:avLst/>
          </a:prstGeom>
        </p:spPr>
        <p:txBody>
          <a:bodyPr wrap="none">
            <a:spAutoFit/>
          </a:bodyPr>
          <a:lstStyle/>
          <a:p>
            <a:pPr defTabSz="913578"/>
            <a:r>
              <a:rPr lang="en-US" sz="1997" b="1" dirty="0">
                <a:solidFill>
                  <a:srgbClr val="D51067"/>
                </a:solidFill>
                <a:latin typeface="Arial "/>
              </a:rPr>
              <a:t>CLOUD SECURITY</a:t>
            </a:r>
            <a:endParaRPr lang="en-US" sz="1797" dirty="0">
              <a:solidFill>
                <a:srgbClr val="4D4D4F"/>
              </a:solidFill>
              <a:latin typeface="Calibri"/>
            </a:endParaRPr>
          </a:p>
        </p:txBody>
      </p:sp>
      <p:sp>
        <p:nvSpPr>
          <p:cNvPr id="13" name="Rectangle 12"/>
          <p:cNvSpPr/>
          <p:nvPr/>
        </p:nvSpPr>
        <p:spPr>
          <a:xfrm>
            <a:off x="7993561" y="1837293"/>
            <a:ext cx="3671662" cy="399798"/>
          </a:xfrm>
          <a:prstGeom prst="rect">
            <a:avLst/>
          </a:prstGeom>
        </p:spPr>
        <p:txBody>
          <a:bodyPr wrap="none">
            <a:spAutoFit/>
          </a:bodyPr>
          <a:lstStyle/>
          <a:p>
            <a:pPr algn="ctr" defTabSz="1217525"/>
            <a:r>
              <a:rPr lang="en-US" sz="1997" b="1" dirty="0">
                <a:solidFill>
                  <a:srgbClr val="D51067"/>
                </a:solidFill>
                <a:latin typeface="Arial "/>
              </a:rPr>
              <a:t>SECURE USERS &amp; ACCESS </a:t>
            </a:r>
            <a:endParaRPr lang="en-US" sz="1997" b="1" dirty="0">
              <a:solidFill>
                <a:srgbClr val="D51067"/>
              </a:solidFill>
              <a:latin typeface="Arial "/>
              <a:ea typeface="Calibri" panose="020F0502020204030204" pitchFamily="34" charset="0"/>
            </a:endParaRPr>
          </a:p>
        </p:txBody>
      </p:sp>
      <p:grpSp>
        <p:nvGrpSpPr>
          <p:cNvPr id="22" name="Group 21"/>
          <p:cNvGrpSpPr/>
          <p:nvPr/>
        </p:nvGrpSpPr>
        <p:grpSpPr>
          <a:xfrm>
            <a:off x="576656" y="3759876"/>
            <a:ext cx="3325816" cy="1213666"/>
            <a:chOff x="575369" y="3760048"/>
            <a:chExt cx="3327549" cy="1214298"/>
          </a:xfrm>
        </p:grpSpPr>
        <p:sp>
          <p:nvSpPr>
            <p:cNvPr id="14" name="Rectangle 13"/>
            <p:cNvSpPr/>
            <p:nvPr/>
          </p:nvSpPr>
          <p:spPr bwMode="auto">
            <a:xfrm>
              <a:off x="575369" y="3760048"/>
              <a:ext cx="3327549" cy="1142702"/>
            </a:xfrm>
            <a:prstGeom prst="rect">
              <a:avLst/>
            </a:prstGeom>
            <a:noFill/>
            <a:ln w="12700" algn="ctr">
              <a:solidFill>
                <a:schemeClr val="bg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578">
                <a:lnSpc>
                  <a:spcPct val="80000"/>
                </a:lnSpc>
                <a:spcBef>
                  <a:spcPts val="1200"/>
                </a:spcBef>
                <a:buSzPct val="115000"/>
              </a:pPr>
              <a:r>
                <a:rPr lang="en-US" sz="1600" b="1" dirty="0">
                  <a:solidFill>
                    <a:srgbClr val="4D4D4F">
                      <a:lumMod val="50000"/>
                    </a:srgbClr>
                  </a:solidFill>
                  <a:latin typeface="Arial" panose="020B0604020202020204" pitchFamily="34" charset="0"/>
                  <a:cs typeface="Arial" panose="020B0604020202020204" pitchFamily="34" charset="0"/>
                </a:rPr>
                <a:t>ADVANCED THREAT PROTECTION</a:t>
              </a:r>
            </a:p>
          </p:txBody>
        </p:sp>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350" y="4278582"/>
              <a:ext cx="903697" cy="164933"/>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611" y="4657884"/>
              <a:ext cx="1065795" cy="142106"/>
            </a:xfrm>
            <a:prstGeom prst="rect">
              <a:avLst/>
            </a:prstGeom>
          </p:spPr>
        </p:pic>
        <p:pic>
          <p:nvPicPr>
            <p:cNvPr id="59" name="Picture 4" descr="קובץ:Fortinet logo.svg – ויקיפדיה"/>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193" y="4700643"/>
              <a:ext cx="808001" cy="9784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Brand - Palo Alto Network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258" y="4536860"/>
              <a:ext cx="1203087" cy="43748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s://wiki.checkpoint.com/confluence/download/attachments/149818076/CP_horiz_color_logo.png?version=1&amp;modificationDate=1445539495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391" y="4228822"/>
              <a:ext cx="1003334" cy="172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583746" y="5156026"/>
            <a:ext cx="3325816" cy="1142106"/>
            <a:chOff x="582462" y="5156926"/>
            <a:chExt cx="3327549" cy="1142702"/>
          </a:xfrm>
        </p:grpSpPr>
        <p:grpSp>
          <p:nvGrpSpPr>
            <p:cNvPr id="7" name="Group 6">
              <a:extLst>
                <a:ext uri="{FF2B5EF4-FFF2-40B4-BE49-F238E27FC236}">
                  <a16:creationId xmlns:a16="http://schemas.microsoft.com/office/drawing/2014/main" xmlns="" id="{2F3D015F-E326-4681-8024-26DD32FA817E}"/>
                </a:ext>
              </a:extLst>
            </p:cNvPr>
            <p:cNvGrpSpPr/>
            <p:nvPr/>
          </p:nvGrpSpPr>
          <p:grpSpPr>
            <a:xfrm>
              <a:off x="582462" y="5156926"/>
              <a:ext cx="3327549" cy="1142702"/>
              <a:chOff x="580873" y="5156926"/>
              <a:chExt cx="3327549" cy="1142702"/>
            </a:xfrm>
          </p:grpSpPr>
          <p:sp>
            <p:nvSpPr>
              <p:cNvPr id="39" name="Rectangle 38"/>
              <p:cNvSpPr/>
              <p:nvPr/>
            </p:nvSpPr>
            <p:spPr bwMode="auto">
              <a:xfrm>
                <a:off x="580873" y="5156926"/>
                <a:ext cx="3327549" cy="1142702"/>
              </a:xfrm>
              <a:prstGeom prst="rect">
                <a:avLst/>
              </a:prstGeom>
              <a:noFill/>
              <a:ln w="12700" algn="ctr">
                <a:solidFill>
                  <a:schemeClr val="bg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578">
                  <a:lnSpc>
                    <a:spcPct val="80000"/>
                  </a:lnSpc>
                  <a:spcBef>
                    <a:spcPts val="1200"/>
                  </a:spcBef>
                  <a:buSzPct val="115000"/>
                </a:pPr>
                <a:r>
                  <a:rPr lang="en-US" sz="1600" b="1" dirty="0">
                    <a:solidFill>
                      <a:srgbClr val="4D4D4F">
                        <a:lumMod val="50000"/>
                      </a:srgbClr>
                    </a:solidFill>
                    <a:latin typeface="Arial" panose="020B0604020202020204" pitchFamily="34" charset="0"/>
                    <a:cs typeface="Arial" panose="020B0604020202020204" pitchFamily="34" charset="0"/>
                  </a:rPr>
                  <a:t>IOT &amp; OT</a:t>
                </a:r>
              </a:p>
            </p:txBody>
          </p:sp>
          <p:pic>
            <p:nvPicPr>
              <p:cNvPr id="63" name="Picture 62" descr="Medigate"/>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957947" y="6053951"/>
                <a:ext cx="906189" cy="166457"/>
              </a:xfrm>
              <a:prstGeom prst="rect">
                <a:avLst/>
              </a:prstGeom>
            </p:spPr>
          </p:pic>
          <p:pic>
            <p:nvPicPr>
              <p:cNvPr id="64" name="Picture 2" descr="SCADAfence | Crunchbase">
                <a:extLst>
                  <a:ext uri="{FF2B5EF4-FFF2-40B4-BE49-F238E27FC236}">
                    <a16:creationId xmlns:a16="http://schemas.microsoft.com/office/drawing/2014/main" xmlns="" id="{746CA65F-E089-4798-9DA7-8694DF8F38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54264" y="5585663"/>
                <a:ext cx="513553" cy="37349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CyberMDX + Check Point IoT Security Solution | Check Point Software">
                <a:extLst>
                  <a:ext uri="{FF2B5EF4-FFF2-40B4-BE49-F238E27FC236}">
                    <a16:creationId xmlns:a16="http://schemas.microsoft.com/office/drawing/2014/main" xmlns="" id="{F10B16DF-4742-43A7-9006-FD21E3B8BA2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02313" y="5488754"/>
                <a:ext cx="652798" cy="62970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10" cstate="print">
                <a:clrChange>
                  <a:clrFrom>
                    <a:srgbClr val="FFFFFF"/>
                  </a:clrFrom>
                  <a:clrTo>
                    <a:srgbClr val="FFFFFF">
                      <a:alpha val="0"/>
                    </a:srgbClr>
                  </a:clrTo>
                </a:clrChange>
                <a:extLst>
                  <a:ext uri="{BEBA8EAE-BF5A-486C-A8C5-ECC9F3942E4B}">
                    <a14:imgProps xmlns:a14="http://schemas.microsoft.com/office/drawing/2010/main">
                      <a14:imgLayer r:embed="rId11">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87857" y="6065946"/>
                <a:ext cx="471340" cy="140163"/>
              </a:xfrm>
              <a:prstGeom prst="rect">
                <a:avLst/>
              </a:prstGeom>
            </p:spPr>
          </p:pic>
          <p:pic>
            <p:nvPicPr>
              <p:cNvPr id="67" name="Picture 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58151" y="6143822"/>
                <a:ext cx="678850" cy="76586"/>
              </a:xfrm>
              <a:prstGeom prst="rect">
                <a:avLst/>
              </a:prstGeom>
            </p:spPr>
          </p:pic>
          <p:pic>
            <p:nvPicPr>
              <p:cNvPr id="68" name="Picture 67"/>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85436" y="5679196"/>
                <a:ext cx="553484" cy="292926"/>
              </a:xfrm>
              <a:prstGeom prst="rect">
                <a:avLst/>
              </a:prstGeom>
            </p:spPr>
          </p:pic>
        </p:grpSp>
        <p:pic>
          <p:nvPicPr>
            <p:cNvPr id="101" name="Picture 6" descr="https://wiki.checkpoint.com/confluence/download/attachments/149818076/CP_horiz_color_logo.png?version=1&amp;modificationDate=1445539495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678" y="5457637"/>
              <a:ext cx="1003334" cy="172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185032" y="5156026"/>
            <a:ext cx="3325816" cy="1142106"/>
            <a:chOff x="8187709" y="5156926"/>
            <a:chExt cx="3327549" cy="1142702"/>
          </a:xfrm>
        </p:grpSpPr>
        <p:grpSp>
          <p:nvGrpSpPr>
            <p:cNvPr id="15" name="Group 14">
              <a:extLst>
                <a:ext uri="{FF2B5EF4-FFF2-40B4-BE49-F238E27FC236}">
                  <a16:creationId xmlns:a16="http://schemas.microsoft.com/office/drawing/2014/main" xmlns="" id="{E7CF2276-84BE-427F-93D6-9A36FEF268E9}"/>
                </a:ext>
              </a:extLst>
            </p:cNvPr>
            <p:cNvGrpSpPr/>
            <p:nvPr/>
          </p:nvGrpSpPr>
          <p:grpSpPr>
            <a:xfrm>
              <a:off x="8187709" y="5156926"/>
              <a:ext cx="3327549" cy="1142702"/>
              <a:chOff x="8186120" y="5156926"/>
              <a:chExt cx="3327549" cy="1142702"/>
            </a:xfrm>
          </p:grpSpPr>
          <p:sp>
            <p:nvSpPr>
              <p:cNvPr id="49" name="Rectangle 48"/>
              <p:cNvSpPr/>
              <p:nvPr/>
            </p:nvSpPr>
            <p:spPr bwMode="auto">
              <a:xfrm>
                <a:off x="8186120" y="5156926"/>
                <a:ext cx="3327549" cy="1142702"/>
              </a:xfrm>
              <a:prstGeom prst="rect">
                <a:avLst/>
              </a:prstGeom>
              <a:noFill/>
              <a:ln w="12700" algn="ctr">
                <a:solidFill>
                  <a:schemeClr val="bg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578">
                  <a:lnSpc>
                    <a:spcPct val="80000"/>
                  </a:lnSpc>
                  <a:spcBef>
                    <a:spcPts val="1200"/>
                  </a:spcBef>
                  <a:buSzPct val="115000"/>
                </a:pPr>
                <a:r>
                  <a:rPr lang="en-US" sz="1600" b="1" dirty="0">
                    <a:solidFill>
                      <a:srgbClr val="4D4D4F">
                        <a:lumMod val="50000"/>
                      </a:srgbClr>
                    </a:solidFill>
                    <a:latin typeface="Arial" panose="020B0604020202020204" pitchFamily="34" charset="0"/>
                    <a:cs typeface="Arial" panose="020B0604020202020204" pitchFamily="34" charset="0"/>
                  </a:rPr>
                  <a:t>SASE</a:t>
                </a:r>
              </a:p>
            </p:txBody>
          </p:sp>
          <p:pic>
            <p:nvPicPr>
              <p:cNvPr id="81" name="Picture 80">
                <a:extLst>
                  <a:ext uri="{FF2B5EF4-FFF2-40B4-BE49-F238E27FC236}">
                    <a16:creationId xmlns:a16="http://schemas.microsoft.com/office/drawing/2014/main" xmlns="" id="{A2C4CEC2-2134-4842-9F19-38D612008E8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14121" y="5407368"/>
                <a:ext cx="891338" cy="184415"/>
              </a:xfrm>
              <a:prstGeom prst="rect">
                <a:avLst/>
              </a:prstGeom>
            </p:spPr>
          </p:pic>
          <p:pic>
            <p:nvPicPr>
              <p:cNvPr id="90" name="Picture 89"/>
              <p:cNvPicPr>
                <a:picLocks noChangeAspect="1"/>
              </p:cNvPicPr>
              <p:nvPr/>
            </p:nvPicPr>
            <p:blipFill rotWithShape="1">
              <a:blip r:embed="rId15" cstate="print">
                <a:extLst>
                  <a:ext uri="{28A0092B-C50C-407E-A947-70E740481C1C}">
                    <a14:useLocalDpi xmlns:a14="http://schemas.microsoft.com/office/drawing/2010/main" val="0"/>
                  </a:ext>
                </a:extLst>
              </a:blip>
              <a:srcRect t="22640" b="26960"/>
              <a:stretch/>
            </p:blipFill>
            <p:spPr>
              <a:xfrm>
                <a:off x="8597793" y="5879967"/>
                <a:ext cx="825684" cy="416145"/>
              </a:xfrm>
              <a:prstGeom prst="rect">
                <a:avLst/>
              </a:prstGeom>
            </p:spPr>
          </p:pic>
          <p:pic>
            <p:nvPicPr>
              <p:cNvPr id="92" name="Picture 9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15356" y="5988027"/>
                <a:ext cx="1288868" cy="204854"/>
              </a:xfrm>
              <a:prstGeom prst="rect">
                <a:avLst/>
              </a:prstGeom>
            </p:spPr>
          </p:pic>
          <p:pic>
            <p:nvPicPr>
              <p:cNvPr id="94" name="Picture 93"/>
              <p:cNvPicPr>
                <a:picLocks noChangeAspect="1"/>
              </p:cNvPicPr>
              <p:nvPr/>
            </p:nvPicPr>
            <p:blipFill rotWithShape="1">
              <a:blip r:embed="rId17" cstate="print">
                <a:extLst>
                  <a:ext uri="{28A0092B-C50C-407E-A947-70E740481C1C}">
                    <a14:useLocalDpi xmlns:a14="http://schemas.microsoft.com/office/drawing/2010/main" val="0"/>
                  </a:ext>
                </a:extLst>
              </a:blip>
              <a:srcRect t="21832" b="21257"/>
              <a:stretch/>
            </p:blipFill>
            <p:spPr>
              <a:xfrm>
                <a:off x="10310327" y="5710277"/>
                <a:ext cx="737718" cy="232932"/>
              </a:xfrm>
              <a:prstGeom prst="rect">
                <a:avLst/>
              </a:prstGeom>
            </p:spPr>
          </p:pic>
          <p:pic>
            <p:nvPicPr>
              <p:cNvPr id="96" name="Picture 95"/>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9216863" y="5676261"/>
                <a:ext cx="867371" cy="259177"/>
              </a:xfrm>
              <a:prstGeom prst="rect">
                <a:avLst/>
              </a:prstGeom>
            </p:spPr>
          </p:pic>
        </p:grpSp>
        <p:pic>
          <p:nvPicPr>
            <p:cNvPr id="105" name="Picture 6" descr="https://wiki.checkpoint.com/confluence/download/attachments/149818076/CP_horiz_color_logo.png?version=1&amp;modificationDate=1445539495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5170" y="5413352"/>
              <a:ext cx="1003334" cy="1724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517661" y="2331468"/>
            <a:ext cx="3381029" cy="1176986"/>
            <a:chOff x="516342" y="2330894"/>
            <a:chExt cx="3382791" cy="1177600"/>
          </a:xfrm>
        </p:grpSpPr>
        <p:grpSp>
          <p:nvGrpSpPr>
            <p:cNvPr id="20" name="Group 19"/>
            <p:cNvGrpSpPr/>
            <p:nvPr/>
          </p:nvGrpSpPr>
          <p:grpSpPr>
            <a:xfrm>
              <a:off x="516342" y="2330894"/>
              <a:ext cx="3382791" cy="1177600"/>
              <a:chOff x="516342" y="2330894"/>
              <a:chExt cx="3382791" cy="1177600"/>
            </a:xfrm>
          </p:grpSpPr>
          <p:grpSp>
            <p:nvGrpSpPr>
              <p:cNvPr id="4" name="Group 3">
                <a:extLst>
                  <a:ext uri="{FF2B5EF4-FFF2-40B4-BE49-F238E27FC236}">
                    <a16:creationId xmlns:a16="http://schemas.microsoft.com/office/drawing/2014/main" xmlns="" id="{426CE172-EEE1-4433-90F4-7F6871B023B5}"/>
                  </a:ext>
                </a:extLst>
              </p:cNvPr>
              <p:cNvGrpSpPr/>
              <p:nvPr/>
            </p:nvGrpSpPr>
            <p:grpSpPr>
              <a:xfrm>
                <a:off x="516342" y="2330894"/>
                <a:ext cx="3382791" cy="1177600"/>
                <a:chOff x="514753" y="2330894"/>
                <a:chExt cx="3382791" cy="1177600"/>
              </a:xfrm>
            </p:grpSpPr>
            <p:sp>
              <p:nvSpPr>
                <p:cNvPr id="38" name="Rectangle 37"/>
                <p:cNvSpPr/>
                <p:nvPr/>
              </p:nvSpPr>
              <p:spPr bwMode="auto">
                <a:xfrm>
                  <a:off x="569995" y="2330894"/>
                  <a:ext cx="3327549" cy="1142702"/>
                </a:xfrm>
                <a:prstGeom prst="rect">
                  <a:avLst/>
                </a:prstGeom>
                <a:noFill/>
                <a:ln w="12700" algn="ctr">
                  <a:solidFill>
                    <a:schemeClr val="bg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578">
                    <a:lnSpc>
                      <a:spcPct val="80000"/>
                    </a:lnSpc>
                    <a:spcBef>
                      <a:spcPts val="1200"/>
                    </a:spcBef>
                    <a:buSzPct val="115000"/>
                  </a:pPr>
                  <a:r>
                    <a:rPr lang="en-US" sz="1600" b="1" dirty="0">
                      <a:solidFill>
                        <a:srgbClr val="4D4D4F">
                          <a:lumMod val="50000"/>
                        </a:srgbClr>
                      </a:solidFill>
                      <a:latin typeface="Arial" panose="020B0604020202020204" pitchFamily="34" charset="0"/>
                      <a:cs typeface="Arial" panose="020B0604020202020204" pitchFamily="34" charset="0"/>
                    </a:rPr>
                    <a:t>NETWORK FIREWALL</a:t>
                  </a:r>
                </a:p>
              </p:txBody>
            </p:sp>
            <p:pic>
              <p:nvPicPr>
                <p:cNvPr id="50" name="Picture 8" descr="File:Cisco logo.svg - Wikimedia Common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224247" y="2677976"/>
                  <a:ext cx="531833" cy="28045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Brand - Palo Alto Network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753" y="3071008"/>
                  <a:ext cx="1203087" cy="43748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קובץ:Fortinet logo.svg – ויקיפדיה"/>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3419" y="2743207"/>
                  <a:ext cx="808001" cy="978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712829" y="3116117"/>
                  <a:ext cx="742946" cy="322452"/>
                </a:xfrm>
                <a:prstGeom prst="rect">
                  <a:avLst/>
                </a:prstGeom>
              </p:spPr>
            </p:pic>
            <p:pic>
              <p:nvPicPr>
                <p:cNvPr id="24" name="Picture 23"/>
                <p:cNvPicPr>
                  <a:picLocks noChangeAspect="1"/>
                </p:cNvPicPr>
                <p:nvPr/>
              </p:nvPicPr>
              <p:blipFill rotWithShape="1">
                <a:blip r:embed="rId21" cstate="print">
                  <a:extLst>
                    <a:ext uri="{28A0092B-C50C-407E-A947-70E740481C1C}">
                      <a14:useLocalDpi xmlns:a14="http://schemas.microsoft.com/office/drawing/2010/main" val="0"/>
                    </a:ext>
                  </a:extLst>
                </a:blip>
                <a:srcRect t="25314" b="27045"/>
                <a:stretch/>
              </p:blipFill>
              <p:spPr>
                <a:xfrm>
                  <a:off x="1690135" y="3145877"/>
                  <a:ext cx="828645" cy="207572"/>
                </a:xfrm>
                <a:prstGeom prst="rect">
                  <a:avLst/>
                </a:prstGeom>
              </p:spPr>
            </p:pic>
          </p:grpSp>
          <p:pic>
            <p:nvPicPr>
              <p:cNvPr id="100" name="Picture 6" descr="https://wiki.checkpoint.com/confluence/download/attachments/149818076/CP_horiz_color_logo.png?version=1&amp;modificationDate=1445539495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95" y="2697871"/>
                <a:ext cx="1003334" cy="172449"/>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p:cNvPicPr>
              <a:picLocks noChangeAspect="1"/>
            </p:cNvPicPr>
            <p:nvPr/>
          </p:nvPicPr>
          <p:blipFill rotWithShape="1">
            <a:blip r:embed="rId22" cstate="print">
              <a:extLst>
                <a:ext uri="{28A0092B-C50C-407E-A947-70E740481C1C}">
                  <a14:useLocalDpi xmlns:a14="http://schemas.microsoft.com/office/drawing/2010/main" val="0"/>
                </a:ext>
              </a:extLst>
            </a:blip>
            <a:srcRect t="34106" b="35378"/>
            <a:stretch/>
          </p:blipFill>
          <p:spPr>
            <a:xfrm>
              <a:off x="1890297" y="2918992"/>
              <a:ext cx="770953" cy="235268"/>
            </a:xfrm>
            <a:prstGeom prst="rect">
              <a:avLst/>
            </a:prstGeom>
          </p:spPr>
        </p:pic>
      </p:grpSp>
      <p:grpSp>
        <p:nvGrpSpPr>
          <p:cNvPr id="111" name="Group 110"/>
          <p:cNvGrpSpPr/>
          <p:nvPr/>
        </p:nvGrpSpPr>
        <p:grpSpPr>
          <a:xfrm>
            <a:off x="8175758" y="3759876"/>
            <a:ext cx="3325816" cy="1142106"/>
            <a:chOff x="8178430" y="3760048"/>
            <a:chExt cx="3327549" cy="1142702"/>
          </a:xfrm>
        </p:grpSpPr>
        <p:grpSp>
          <p:nvGrpSpPr>
            <p:cNvPr id="32" name="Group 31"/>
            <p:cNvGrpSpPr/>
            <p:nvPr/>
          </p:nvGrpSpPr>
          <p:grpSpPr>
            <a:xfrm>
              <a:off x="8178430" y="3760048"/>
              <a:ext cx="3327549" cy="1142702"/>
              <a:chOff x="8178430" y="3760048"/>
              <a:chExt cx="3327549" cy="1142702"/>
            </a:xfrm>
          </p:grpSpPr>
          <p:grpSp>
            <p:nvGrpSpPr>
              <p:cNvPr id="12" name="Group 11">
                <a:extLst>
                  <a:ext uri="{FF2B5EF4-FFF2-40B4-BE49-F238E27FC236}">
                    <a16:creationId xmlns:a16="http://schemas.microsoft.com/office/drawing/2014/main" xmlns="" id="{84B0CA4C-E7D1-47C2-B918-43CF83FFBB3D}"/>
                  </a:ext>
                </a:extLst>
              </p:cNvPr>
              <p:cNvGrpSpPr/>
              <p:nvPr/>
            </p:nvGrpSpPr>
            <p:grpSpPr>
              <a:xfrm>
                <a:off x="8178430" y="3760048"/>
                <a:ext cx="3327549" cy="1142702"/>
                <a:chOff x="8176841" y="3760048"/>
                <a:chExt cx="3327549" cy="1142702"/>
              </a:xfrm>
            </p:grpSpPr>
            <p:sp>
              <p:nvSpPr>
                <p:cNvPr id="43" name="Rectangle 42"/>
                <p:cNvSpPr/>
                <p:nvPr/>
              </p:nvSpPr>
              <p:spPr bwMode="auto">
                <a:xfrm>
                  <a:off x="8176841" y="3760048"/>
                  <a:ext cx="3327549" cy="1142702"/>
                </a:xfrm>
                <a:prstGeom prst="rect">
                  <a:avLst/>
                </a:prstGeom>
                <a:noFill/>
                <a:ln w="12700" algn="ctr">
                  <a:solidFill>
                    <a:schemeClr val="bg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578">
                    <a:lnSpc>
                      <a:spcPct val="80000"/>
                    </a:lnSpc>
                    <a:spcBef>
                      <a:spcPts val="1200"/>
                    </a:spcBef>
                    <a:buSzPct val="115000"/>
                  </a:pPr>
                  <a:r>
                    <a:rPr lang="en-US" sz="1600" b="1" dirty="0">
                      <a:solidFill>
                        <a:srgbClr val="4D4D4F">
                          <a:lumMod val="50000"/>
                        </a:srgbClr>
                      </a:solidFill>
                      <a:latin typeface="Arial" panose="020B0604020202020204" pitchFamily="34" charset="0"/>
                      <a:cs typeface="Arial" panose="020B0604020202020204" pitchFamily="34" charset="0"/>
                    </a:rPr>
                    <a:t>MOBILE SECURITY</a:t>
                  </a:r>
                </a:p>
              </p:txBody>
            </p:sp>
            <p:pic>
              <p:nvPicPr>
                <p:cNvPr id="88" name="Picture 34" descr="File:Lookout (IT security) logo.png - Wikipedia">
                  <a:extLst>
                    <a:ext uri="{FF2B5EF4-FFF2-40B4-BE49-F238E27FC236}">
                      <a16:creationId xmlns:a16="http://schemas.microsoft.com/office/drawing/2014/main" xmlns="" id="{23AAA54F-777E-407B-A2D6-37DEDD7BCBC7}"/>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12016" t="38319" r="14031" b="39514"/>
                <a:stretch/>
              </p:blipFill>
              <p:spPr bwMode="auto">
                <a:xfrm>
                  <a:off x="8230144" y="4533559"/>
                  <a:ext cx="1097336" cy="25378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548753" y="4178077"/>
                  <a:ext cx="915562" cy="157647"/>
                </a:xfrm>
                <a:prstGeom prst="rect">
                  <a:avLst/>
                </a:prstGeom>
              </p:spPr>
            </p:pic>
            <p:pic>
              <p:nvPicPr>
                <p:cNvPr id="85" name="Picture 8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356501" y="4640335"/>
                  <a:ext cx="746390" cy="138403"/>
                </a:xfrm>
                <a:prstGeom prst="rect">
                  <a:avLst/>
                </a:prstGeom>
              </p:spPr>
            </p:pic>
          </p:grpSp>
          <p:pic>
            <p:nvPicPr>
              <p:cNvPr id="104" name="Picture 6" descr="https://wiki.checkpoint.com/confluence/download/attachments/149818076/CP_horiz_color_logo.png?version=1&amp;modificationDate=1445539495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9258" y="4217631"/>
                <a:ext cx="1003334" cy="172449"/>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Picture 7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379012" y="4483854"/>
              <a:ext cx="759055" cy="162432"/>
            </a:xfrm>
            <a:prstGeom prst="rect">
              <a:avLst/>
            </a:prstGeom>
          </p:spPr>
        </p:pic>
        <p:pic>
          <p:nvPicPr>
            <p:cNvPr id="108" name="Picture 107"/>
            <p:cNvPicPr>
              <a:picLocks noChangeAspect="1"/>
            </p:cNvPicPr>
            <p:nvPr/>
          </p:nvPicPr>
          <p:blipFill rotWithShape="1">
            <a:blip r:embed="rId27" cstate="print">
              <a:extLst>
                <a:ext uri="{28A0092B-C50C-407E-A947-70E740481C1C}">
                  <a14:useLocalDpi xmlns:a14="http://schemas.microsoft.com/office/drawing/2010/main" val="0"/>
                </a:ext>
              </a:extLst>
            </a:blip>
            <a:srcRect t="33176" b="35649"/>
            <a:stretch/>
          </p:blipFill>
          <p:spPr>
            <a:xfrm>
              <a:off x="9619239" y="4212424"/>
              <a:ext cx="821785" cy="191898"/>
            </a:xfrm>
            <a:prstGeom prst="rect">
              <a:avLst/>
            </a:prstGeom>
          </p:spPr>
        </p:pic>
      </p:grpSp>
      <p:grpSp>
        <p:nvGrpSpPr>
          <p:cNvPr id="37" name="Group 36"/>
          <p:cNvGrpSpPr/>
          <p:nvPr/>
        </p:nvGrpSpPr>
        <p:grpSpPr>
          <a:xfrm>
            <a:off x="4449904" y="5138036"/>
            <a:ext cx="3325816" cy="1154321"/>
            <a:chOff x="4450635" y="5138926"/>
            <a:chExt cx="3327549" cy="1154923"/>
          </a:xfrm>
        </p:grpSpPr>
        <p:pic>
          <p:nvPicPr>
            <p:cNvPr id="91" name="Picture 22" descr="File:Trend-Micro-Logo.svg.png - Wikimedia Commons">
              <a:extLst>
                <a:ext uri="{FF2B5EF4-FFF2-40B4-BE49-F238E27FC236}">
                  <a16:creationId xmlns:a16="http://schemas.microsoft.com/office/drawing/2014/main" xmlns="" id="{A70578C4-F3C8-4822-8063-E74C4FBB747F}"/>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861995" y="5633354"/>
              <a:ext cx="787401" cy="27005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a:extLst>
                <a:ext uri="{FF2B5EF4-FFF2-40B4-BE49-F238E27FC236}">
                  <a16:creationId xmlns:a16="http://schemas.microsoft.com/office/drawing/2014/main" xmlns="" id="{AE2FD400-3D7D-4B39-8D32-8AE953C18CE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844901" y="5943073"/>
              <a:ext cx="890622" cy="350776"/>
            </a:xfrm>
            <a:prstGeom prst="rect">
              <a:avLst/>
            </a:prstGeom>
          </p:spPr>
        </p:pic>
        <p:pic>
          <p:nvPicPr>
            <p:cNvPr id="97" name="Picture 96"/>
            <p:cNvPicPr>
              <a:picLocks noChangeAspect="1"/>
            </p:cNvPicPr>
            <p:nvPr/>
          </p:nvPicPr>
          <p:blipFill>
            <a:blip r:embed="rId30" cstate="screen">
              <a:extLst>
                <a:ext uri="{28A0092B-C50C-407E-A947-70E740481C1C}">
                  <a14:useLocalDpi xmlns:a14="http://schemas.microsoft.com/office/drawing/2010/main" val="0"/>
                </a:ext>
              </a:extLst>
            </a:blip>
            <a:stretch>
              <a:fillRect/>
            </a:stretch>
          </p:blipFill>
          <p:spPr>
            <a:xfrm>
              <a:off x="7269189" y="5630086"/>
              <a:ext cx="289518" cy="264594"/>
            </a:xfrm>
            <a:prstGeom prst="rect">
              <a:avLst/>
            </a:prstGeom>
          </p:spPr>
        </p:pic>
        <p:pic>
          <p:nvPicPr>
            <p:cNvPr id="19" name="Picture 1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526995" y="6027859"/>
              <a:ext cx="862112" cy="129317"/>
            </a:xfrm>
            <a:prstGeom prst="rect">
              <a:avLst/>
            </a:prstGeom>
          </p:spPr>
        </p:pic>
        <p:grpSp>
          <p:nvGrpSpPr>
            <p:cNvPr id="25" name="Group 24"/>
            <p:cNvGrpSpPr/>
            <p:nvPr/>
          </p:nvGrpSpPr>
          <p:grpSpPr>
            <a:xfrm>
              <a:off x="4450635" y="5138926"/>
              <a:ext cx="3327549" cy="1142702"/>
              <a:chOff x="4450635" y="5138926"/>
              <a:chExt cx="3327549" cy="1142702"/>
            </a:xfrm>
          </p:grpSpPr>
          <p:sp>
            <p:nvSpPr>
              <p:cNvPr id="71" name="Rectangle 70"/>
              <p:cNvSpPr/>
              <p:nvPr/>
            </p:nvSpPr>
            <p:spPr bwMode="auto">
              <a:xfrm>
                <a:off x="4450635" y="5138926"/>
                <a:ext cx="3327549" cy="1142702"/>
              </a:xfrm>
              <a:prstGeom prst="rect">
                <a:avLst/>
              </a:prstGeom>
              <a:noFill/>
              <a:ln w="12700" algn="ctr">
                <a:solidFill>
                  <a:schemeClr val="bg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578">
                  <a:lnSpc>
                    <a:spcPct val="80000"/>
                  </a:lnSpc>
                  <a:spcBef>
                    <a:spcPts val="1200"/>
                  </a:spcBef>
                  <a:buSzPct val="115000"/>
                </a:pPr>
                <a:r>
                  <a:rPr lang="en-US" sz="1600" b="1" dirty="0">
                    <a:solidFill>
                      <a:srgbClr val="4D4D4F">
                        <a:lumMod val="50000"/>
                      </a:srgbClr>
                    </a:solidFill>
                    <a:latin typeface="Arial" panose="020B0604020202020204" pitchFamily="34" charset="0"/>
                    <a:cs typeface="Arial" panose="020B0604020202020204" pitchFamily="34" charset="0"/>
                  </a:rPr>
                  <a:t>CLOUD APPLICATION SECURITY</a:t>
                </a:r>
              </a:p>
            </p:txBody>
          </p:sp>
          <p:pic>
            <p:nvPicPr>
              <p:cNvPr id="107" name="Picture 6" descr="https://wiki.checkpoint.com/confluence/download/attachments/149818076/CP_horiz_color_logo.png?version=1&amp;modificationDate=1445539495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744" y="5642052"/>
                <a:ext cx="1003334" cy="17244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3" name="Group 112"/>
          <p:cNvGrpSpPr/>
          <p:nvPr/>
        </p:nvGrpSpPr>
        <p:grpSpPr>
          <a:xfrm>
            <a:off x="8166484" y="2331466"/>
            <a:ext cx="3325816" cy="1142106"/>
            <a:chOff x="8169151" y="2330894"/>
            <a:chExt cx="3327549" cy="1142702"/>
          </a:xfrm>
        </p:grpSpPr>
        <p:grpSp>
          <p:nvGrpSpPr>
            <p:cNvPr id="110" name="Group 109"/>
            <p:cNvGrpSpPr/>
            <p:nvPr/>
          </p:nvGrpSpPr>
          <p:grpSpPr>
            <a:xfrm>
              <a:off x="8169151" y="2330894"/>
              <a:ext cx="3327549" cy="1142702"/>
              <a:chOff x="8169151" y="2330894"/>
              <a:chExt cx="3327549" cy="1142702"/>
            </a:xfrm>
          </p:grpSpPr>
          <p:grpSp>
            <p:nvGrpSpPr>
              <p:cNvPr id="30" name="Group 29"/>
              <p:cNvGrpSpPr/>
              <p:nvPr/>
            </p:nvGrpSpPr>
            <p:grpSpPr>
              <a:xfrm>
                <a:off x="8169151" y="2330894"/>
                <a:ext cx="3327549" cy="1142702"/>
                <a:chOff x="8169151" y="2330894"/>
                <a:chExt cx="3327549" cy="1142702"/>
              </a:xfrm>
            </p:grpSpPr>
            <p:grpSp>
              <p:nvGrpSpPr>
                <p:cNvPr id="10" name="Group 9">
                  <a:extLst>
                    <a:ext uri="{FF2B5EF4-FFF2-40B4-BE49-F238E27FC236}">
                      <a16:creationId xmlns:a16="http://schemas.microsoft.com/office/drawing/2014/main" xmlns="" id="{5763AC56-24CB-4032-97F7-F8F80275AFBA}"/>
                    </a:ext>
                  </a:extLst>
                </p:cNvPr>
                <p:cNvGrpSpPr/>
                <p:nvPr/>
              </p:nvGrpSpPr>
              <p:grpSpPr>
                <a:xfrm>
                  <a:off x="8169151" y="2330894"/>
                  <a:ext cx="3327549" cy="1142702"/>
                  <a:chOff x="8167562" y="2330894"/>
                  <a:chExt cx="3327549" cy="1142702"/>
                </a:xfrm>
              </p:grpSpPr>
              <p:sp>
                <p:nvSpPr>
                  <p:cNvPr id="42" name="Rectangle 41"/>
                  <p:cNvSpPr/>
                  <p:nvPr/>
                </p:nvSpPr>
                <p:spPr bwMode="auto">
                  <a:xfrm>
                    <a:off x="8167562" y="2330894"/>
                    <a:ext cx="3327549" cy="1142702"/>
                  </a:xfrm>
                  <a:prstGeom prst="rect">
                    <a:avLst/>
                  </a:prstGeom>
                  <a:noFill/>
                  <a:ln w="12700" algn="ctr">
                    <a:solidFill>
                      <a:schemeClr val="bg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578">
                      <a:lnSpc>
                        <a:spcPct val="80000"/>
                      </a:lnSpc>
                      <a:spcBef>
                        <a:spcPts val="1200"/>
                      </a:spcBef>
                      <a:buSzPct val="115000"/>
                    </a:pPr>
                    <a:r>
                      <a:rPr lang="en-US" sz="1600" b="1" dirty="0">
                        <a:solidFill>
                          <a:srgbClr val="4D4D4F">
                            <a:lumMod val="50000"/>
                          </a:srgbClr>
                        </a:solidFill>
                        <a:latin typeface="Arial" panose="020B0604020202020204" pitchFamily="34" charset="0"/>
                        <a:cs typeface="Arial" panose="020B0604020202020204" pitchFamily="34" charset="0"/>
                      </a:rPr>
                      <a:t>ENDPOINT SECURITY</a:t>
                    </a:r>
                  </a:p>
                </p:txBody>
              </p:sp>
              <p:pic>
                <p:nvPicPr>
                  <p:cNvPr id="21" name="Picture 2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669084" y="2551298"/>
                    <a:ext cx="745704" cy="418991"/>
                  </a:xfrm>
                  <a:prstGeom prst="rect">
                    <a:avLst/>
                  </a:prstGeom>
                </p:spPr>
              </p:pic>
              <p:pic>
                <p:nvPicPr>
                  <p:cNvPr id="83" name="Picture 82">
                    <a:extLst>
                      <a:ext uri="{FF2B5EF4-FFF2-40B4-BE49-F238E27FC236}">
                        <a16:creationId xmlns:a16="http://schemas.microsoft.com/office/drawing/2014/main" xmlns="" id="{845845B4-949C-466F-873B-F353653DFE04}"/>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t="22108" b="31581"/>
                  <a:stretch/>
                </p:blipFill>
                <p:spPr>
                  <a:xfrm>
                    <a:off x="10439515" y="3186149"/>
                    <a:ext cx="918296" cy="238952"/>
                  </a:xfrm>
                  <a:prstGeom prst="rect">
                    <a:avLst/>
                  </a:prstGeom>
                </p:spPr>
              </p:pic>
              <p:pic>
                <p:nvPicPr>
                  <p:cNvPr id="36" name="Picture 3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511237" y="3052964"/>
                    <a:ext cx="595421" cy="398261"/>
                  </a:xfrm>
                  <a:prstGeom prst="rect">
                    <a:avLst/>
                  </a:prstGeom>
                </p:spPr>
              </p:pic>
              <p:pic>
                <p:nvPicPr>
                  <p:cNvPr id="86" name="Picture 2" descr="תוצאת תמונה עבור ‪mcafee logo png‬‏">
                    <a:extLst>
                      <a:ext uri="{FF2B5EF4-FFF2-40B4-BE49-F238E27FC236}">
                        <a16:creationId xmlns:a16="http://schemas.microsoft.com/office/drawing/2014/main" xmlns="" id="{62776B29-ECFE-40CC-B0EB-1B366738A93F}"/>
                      </a:ext>
                    </a:extLst>
                  </p:cNvPr>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9745835" y="2680019"/>
                    <a:ext cx="616137" cy="15157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6" descr="https://wiki.checkpoint.com/confluence/download/attachments/149818076/CP_horiz_color_logo.png?version=1&amp;modificationDate=1445539495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4578" y="2728666"/>
                  <a:ext cx="1003334" cy="172449"/>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44"/>
              <p:cNvPicPr>
                <a:picLocks noChangeAspect="1"/>
              </p:cNvPicPr>
              <p:nvPr/>
            </p:nvPicPr>
            <p:blipFill rotWithShape="1">
              <a:blip r:embed="rId27" cstate="print">
                <a:extLst>
                  <a:ext uri="{28A0092B-C50C-407E-A947-70E740481C1C}">
                    <a14:useLocalDpi xmlns:a14="http://schemas.microsoft.com/office/drawing/2010/main" val="0"/>
                  </a:ext>
                </a:extLst>
              </a:blip>
              <a:srcRect t="33176" b="35649"/>
              <a:stretch/>
            </p:blipFill>
            <p:spPr>
              <a:xfrm>
                <a:off x="9440590" y="3209676"/>
                <a:ext cx="821785" cy="191898"/>
              </a:xfrm>
              <a:prstGeom prst="rect">
                <a:avLst/>
              </a:prstGeom>
            </p:spPr>
          </p:pic>
          <p:pic>
            <p:nvPicPr>
              <p:cNvPr id="47" name="Picture 46"/>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496306" y="2854715"/>
                <a:ext cx="570980" cy="291162"/>
              </a:xfrm>
              <a:prstGeom prst="rect">
                <a:avLst/>
              </a:prstGeom>
            </p:spPr>
          </p:pic>
        </p:grpSp>
        <p:pic>
          <p:nvPicPr>
            <p:cNvPr id="112" name="Picture 11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548083" y="2958435"/>
              <a:ext cx="776839" cy="158187"/>
            </a:xfrm>
            <a:prstGeom prst="rect">
              <a:avLst/>
            </a:prstGeom>
          </p:spPr>
        </p:pic>
      </p:grpSp>
      <p:grpSp>
        <p:nvGrpSpPr>
          <p:cNvPr id="129" name="Group 128"/>
          <p:cNvGrpSpPr/>
          <p:nvPr/>
        </p:nvGrpSpPr>
        <p:grpSpPr>
          <a:xfrm>
            <a:off x="4379841" y="2331466"/>
            <a:ext cx="3373338" cy="1142106"/>
            <a:chOff x="4380534" y="2330894"/>
            <a:chExt cx="3375096" cy="1142702"/>
          </a:xfrm>
        </p:grpSpPr>
        <p:grpSp>
          <p:nvGrpSpPr>
            <p:cNvPr id="109" name="Group 108"/>
            <p:cNvGrpSpPr/>
            <p:nvPr/>
          </p:nvGrpSpPr>
          <p:grpSpPr>
            <a:xfrm>
              <a:off x="4380534" y="2330894"/>
              <a:ext cx="3375096" cy="1142702"/>
              <a:chOff x="4380534" y="2330894"/>
              <a:chExt cx="3375096" cy="1142702"/>
            </a:xfrm>
          </p:grpSpPr>
          <p:grpSp>
            <p:nvGrpSpPr>
              <p:cNvPr id="82" name="Group 81"/>
              <p:cNvGrpSpPr/>
              <p:nvPr/>
            </p:nvGrpSpPr>
            <p:grpSpPr>
              <a:xfrm>
                <a:off x="4380534" y="2330894"/>
                <a:ext cx="3375096" cy="1142702"/>
                <a:chOff x="4380534" y="2330894"/>
                <a:chExt cx="3375096" cy="1142702"/>
              </a:xfrm>
            </p:grpSpPr>
            <p:grpSp>
              <p:nvGrpSpPr>
                <p:cNvPr id="28" name="Group 27"/>
                <p:cNvGrpSpPr/>
                <p:nvPr/>
              </p:nvGrpSpPr>
              <p:grpSpPr>
                <a:xfrm>
                  <a:off x="4380534" y="2330894"/>
                  <a:ext cx="3375096" cy="1142702"/>
                  <a:chOff x="4380534" y="2330894"/>
                  <a:chExt cx="3375096" cy="1142702"/>
                </a:xfrm>
              </p:grpSpPr>
              <p:grpSp>
                <p:nvGrpSpPr>
                  <p:cNvPr id="8" name="Group 7">
                    <a:extLst>
                      <a:ext uri="{FF2B5EF4-FFF2-40B4-BE49-F238E27FC236}">
                        <a16:creationId xmlns:a16="http://schemas.microsoft.com/office/drawing/2014/main" xmlns="" id="{C837DD37-30F5-4940-88F9-B9B2C2FB9F77}"/>
                      </a:ext>
                    </a:extLst>
                  </p:cNvPr>
                  <p:cNvGrpSpPr/>
                  <p:nvPr/>
                </p:nvGrpSpPr>
                <p:grpSpPr>
                  <a:xfrm>
                    <a:off x="4380534" y="2330894"/>
                    <a:ext cx="3375096" cy="1142702"/>
                    <a:chOff x="4378946" y="2330894"/>
                    <a:chExt cx="3375096" cy="1142702"/>
                  </a:xfrm>
                </p:grpSpPr>
                <p:sp>
                  <p:nvSpPr>
                    <p:cNvPr id="40" name="Rectangle 39"/>
                    <p:cNvSpPr/>
                    <p:nvPr/>
                  </p:nvSpPr>
                  <p:spPr bwMode="auto">
                    <a:xfrm>
                      <a:off x="4426493" y="2330894"/>
                      <a:ext cx="3327549" cy="1142702"/>
                    </a:xfrm>
                    <a:prstGeom prst="rect">
                      <a:avLst/>
                    </a:prstGeom>
                    <a:noFill/>
                    <a:ln w="12700" algn="ctr">
                      <a:solidFill>
                        <a:schemeClr val="bg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578">
                        <a:lnSpc>
                          <a:spcPct val="80000"/>
                        </a:lnSpc>
                        <a:spcBef>
                          <a:spcPts val="1200"/>
                        </a:spcBef>
                        <a:buSzPct val="115000"/>
                      </a:pPr>
                      <a:r>
                        <a:rPr lang="en-US" sz="1600" b="1" dirty="0">
                          <a:solidFill>
                            <a:srgbClr val="4D4D4F">
                              <a:lumMod val="50000"/>
                            </a:srgbClr>
                          </a:solidFill>
                          <a:latin typeface="Arial" panose="020B0604020202020204" pitchFamily="34" charset="0"/>
                          <a:cs typeface="Arial" panose="020B0604020202020204" pitchFamily="34" charset="0"/>
                        </a:rPr>
                        <a:t>CLOUD INFRASTRUCTURE</a:t>
                      </a:r>
                    </a:p>
                  </p:txBody>
                </p:sp>
                <p:pic>
                  <p:nvPicPr>
                    <p:cNvPr id="69" name="Picture 10" descr="Brand - Palo Alto Network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8946" y="2943523"/>
                      <a:ext cx="1203087" cy="4374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38" cstate="print">
                      <a:extLst>
                        <a:ext uri="{28A0092B-C50C-407E-A947-70E740481C1C}">
                          <a14:useLocalDpi xmlns:a14="http://schemas.microsoft.com/office/drawing/2010/main" val="0"/>
                        </a:ext>
                      </a:extLst>
                    </a:blip>
                    <a:srcRect t="26511" b="27022"/>
                    <a:stretch/>
                  </p:blipFill>
                  <p:spPr>
                    <a:xfrm>
                      <a:off x="6171775" y="2621419"/>
                      <a:ext cx="855142" cy="278751"/>
                    </a:xfrm>
                    <a:prstGeom prst="rect">
                      <a:avLst/>
                    </a:prstGeom>
                  </p:spPr>
                </p:pic>
              </p:grpSp>
              <p:pic>
                <p:nvPicPr>
                  <p:cNvPr id="102" name="Picture 6" descr="https://wiki.checkpoint.com/confluence/download/attachments/149818076/CP_horiz_color_logo.png?version=1&amp;modificationDate=1445539495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375" y="2675331"/>
                    <a:ext cx="1003334" cy="172449"/>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Picture 53"/>
                <p:cNvPicPr>
                  <a:picLocks noChangeAspect="1"/>
                </p:cNvPicPr>
                <p:nvPr/>
              </p:nvPicPr>
              <p:blipFill rotWithShape="1">
                <a:blip r:embed="rId39" cstate="print">
                  <a:extLst>
                    <a:ext uri="{28A0092B-C50C-407E-A947-70E740481C1C}">
                      <a14:useLocalDpi xmlns:a14="http://schemas.microsoft.com/office/drawing/2010/main" val="0"/>
                    </a:ext>
                  </a:extLst>
                </a:blip>
                <a:srcRect/>
                <a:stretch/>
              </p:blipFill>
              <p:spPr>
                <a:xfrm>
                  <a:off x="7044854" y="2804759"/>
                  <a:ext cx="641774" cy="240729"/>
                </a:xfrm>
                <a:prstGeom prst="rect">
                  <a:avLst/>
                </a:prstGeom>
              </p:spPr>
            </p:pic>
            <p:pic>
              <p:nvPicPr>
                <p:cNvPr id="57" name="Picture 5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894756" y="3111614"/>
                  <a:ext cx="722617" cy="216785"/>
                </a:xfrm>
                <a:prstGeom prst="rect">
                  <a:avLst/>
                </a:prstGeom>
              </p:spPr>
            </p:pic>
          </p:grpSp>
          <p:pic>
            <p:nvPicPr>
              <p:cNvPr id="99" name="Picture 98"/>
              <p:cNvPicPr>
                <a:picLocks noChangeAspect="1"/>
              </p:cNvPicPr>
              <p:nvPr/>
            </p:nvPicPr>
            <p:blipFill rotWithShape="1">
              <a:blip r:embed="rId41" cstate="print">
                <a:extLst>
                  <a:ext uri="{28A0092B-C50C-407E-A947-70E740481C1C}">
                    <a14:useLocalDpi xmlns:a14="http://schemas.microsoft.com/office/drawing/2010/main" val="0"/>
                  </a:ext>
                </a:extLst>
              </a:blip>
              <a:srcRect/>
              <a:stretch/>
            </p:blipFill>
            <p:spPr>
              <a:xfrm>
                <a:off x="5722075" y="2986079"/>
                <a:ext cx="850577" cy="251069"/>
              </a:xfrm>
              <a:prstGeom prst="rect">
                <a:avLst/>
              </a:prstGeom>
            </p:spPr>
          </p:pic>
        </p:grpSp>
        <p:pic>
          <p:nvPicPr>
            <p:cNvPr id="124" name="Picture 12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554755" y="3274865"/>
              <a:ext cx="614479" cy="150236"/>
            </a:xfrm>
            <a:prstGeom prst="rect">
              <a:avLst/>
            </a:prstGeom>
          </p:spPr>
        </p:pic>
      </p:grpSp>
      <p:grpSp>
        <p:nvGrpSpPr>
          <p:cNvPr id="156" name="Group 155"/>
          <p:cNvGrpSpPr/>
          <p:nvPr/>
        </p:nvGrpSpPr>
        <p:grpSpPr>
          <a:xfrm>
            <a:off x="4427363" y="3759876"/>
            <a:ext cx="3325816" cy="1142106"/>
            <a:chOff x="4428082" y="3760048"/>
            <a:chExt cx="3327549" cy="1142702"/>
          </a:xfrm>
        </p:grpSpPr>
        <p:grpSp>
          <p:nvGrpSpPr>
            <p:cNvPr id="27" name="Group 26"/>
            <p:cNvGrpSpPr/>
            <p:nvPr/>
          </p:nvGrpSpPr>
          <p:grpSpPr>
            <a:xfrm>
              <a:off x="4428082" y="3760048"/>
              <a:ext cx="3327549" cy="1142702"/>
              <a:chOff x="4428082" y="3760048"/>
              <a:chExt cx="3327549" cy="1142702"/>
            </a:xfrm>
          </p:grpSpPr>
          <p:grpSp>
            <p:nvGrpSpPr>
              <p:cNvPr id="9" name="Group 8">
                <a:extLst>
                  <a:ext uri="{FF2B5EF4-FFF2-40B4-BE49-F238E27FC236}">
                    <a16:creationId xmlns:a16="http://schemas.microsoft.com/office/drawing/2014/main" xmlns="" id="{CC1C8E1B-D934-47BF-A418-F8A0570B551B}"/>
                  </a:ext>
                </a:extLst>
              </p:cNvPr>
              <p:cNvGrpSpPr/>
              <p:nvPr/>
            </p:nvGrpSpPr>
            <p:grpSpPr>
              <a:xfrm>
                <a:off x="4428082" y="3760048"/>
                <a:ext cx="3327549" cy="1142702"/>
                <a:chOff x="4426493" y="3760048"/>
                <a:chExt cx="3327549" cy="1142702"/>
              </a:xfrm>
            </p:grpSpPr>
            <p:sp>
              <p:nvSpPr>
                <p:cNvPr id="41" name="Rectangle 40"/>
                <p:cNvSpPr/>
                <p:nvPr/>
              </p:nvSpPr>
              <p:spPr bwMode="auto">
                <a:xfrm>
                  <a:off x="4426493" y="3760048"/>
                  <a:ext cx="3327549" cy="1142702"/>
                </a:xfrm>
                <a:prstGeom prst="rect">
                  <a:avLst/>
                </a:prstGeom>
                <a:noFill/>
                <a:ln w="12700" algn="ctr">
                  <a:solidFill>
                    <a:schemeClr val="bg1">
                      <a:lumMod val="75000"/>
                    </a:schemeClr>
                  </a:solidFill>
                  <a:miter lim="800000"/>
                  <a:headEnd/>
                  <a:tailEnd/>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578">
                    <a:lnSpc>
                      <a:spcPct val="80000"/>
                    </a:lnSpc>
                    <a:spcBef>
                      <a:spcPts val="1200"/>
                    </a:spcBef>
                    <a:buSzPct val="115000"/>
                  </a:pPr>
                  <a:r>
                    <a:rPr lang="en-US" sz="1600" b="1" dirty="0">
                      <a:solidFill>
                        <a:srgbClr val="4D4D4F">
                          <a:lumMod val="50000"/>
                        </a:srgbClr>
                      </a:solidFill>
                      <a:latin typeface="Arial" panose="020B0604020202020204" pitchFamily="34" charset="0"/>
                      <a:cs typeface="Arial" panose="020B0604020202020204" pitchFamily="34" charset="0"/>
                    </a:rPr>
                    <a:t>CLOUD WORKLOADS</a:t>
                  </a:r>
                </a:p>
              </p:txBody>
            </p:sp>
            <p:pic>
              <p:nvPicPr>
                <p:cNvPr id="75" name="Picture 74">
                  <a:extLst>
                    <a:ext uri="{FF2B5EF4-FFF2-40B4-BE49-F238E27FC236}">
                      <a16:creationId xmlns:a16="http://schemas.microsoft.com/office/drawing/2014/main" xmlns="" id="{B1C59B2D-4115-4E51-9093-43C3A5713A1C}"/>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840175" y="4598397"/>
                  <a:ext cx="665938" cy="240378"/>
                </a:xfrm>
                <a:prstGeom prst="rect">
                  <a:avLst/>
                </a:prstGeom>
              </p:spPr>
            </p:pic>
            <p:pic>
              <p:nvPicPr>
                <p:cNvPr id="78" name="Picture 77">
                  <a:extLst>
                    <a:ext uri="{FF2B5EF4-FFF2-40B4-BE49-F238E27FC236}">
                      <a16:creationId xmlns:a16="http://schemas.microsoft.com/office/drawing/2014/main" xmlns="" id="{B0DE9925-75FC-4A81-BCFD-E9A15C5E03C4}"/>
                    </a:ext>
                  </a:extLst>
                </p:cNvPr>
                <p:cNvPicPr>
                  <a:picLocks noChangeAspect="1"/>
                </p:cNvPicPr>
                <p:nvPr/>
              </p:nvPicPr>
              <p:blipFill>
                <a:blip r:embed="rId44" cstate="screen">
                  <a:extLst>
                    <a:ext uri="{28A0092B-C50C-407E-A947-70E740481C1C}">
                      <a14:useLocalDpi xmlns:a14="http://schemas.microsoft.com/office/drawing/2010/main" val="0"/>
                    </a:ext>
                  </a:extLst>
                </a:blip>
                <a:stretch>
                  <a:fillRect/>
                </a:stretch>
              </p:blipFill>
              <p:spPr>
                <a:xfrm>
                  <a:off x="4776100" y="4502405"/>
                  <a:ext cx="403298" cy="371290"/>
                </a:xfrm>
                <a:prstGeom prst="rect">
                  <a:avLst/>
                </a:prstGeom>
              </p:spPr>
            </p:pic>
            <p:pic>
              <p:nvPicPr>
                <p:cNvPr id="29" name="Picture 28"/>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874199" y="4125361"/>
                  <a:ext cx="631914" cy="192999"/>
                </a:xfrm>
                <a:prstGeom prst="rect">
                  <a:avLst/>
                </a:prstGeom>
              </p:spPr>
            </p:pic>
            <p:pic>
              <p:nvPicPr>
                <p:cNvPr id="31" name="Picture 3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739097" y="4536860"/>
                  <a:ext cx="718842" cy="226435"/>
                </a:xfrm>
                <a:prstGeom prst="rect">
                  <a:avLst/>
                </a:prstGeom>
              </p:spPr>
            </p:pic>
            <p:pic>
              <p:nvPicPr>
                <p:cNvPr id="33" name="Picture 32"/>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916900" y="4099906"/>
                  <a:ext cx="609478" cy="318866"/>
                </a:xfrm>
                <a:prstGeom prst="rect">
                  <a:avLst/>
                </a:prstGeom>
              </p:spPr>
            </p:pic>
          </p:grpSp>
          <p:pic>
            <p:nvPicPr>
              <p:cNvPr id="106" name="Picture 6" descr="https://wiki.checkpoint.com/confluence/download/attachments/149818076/CP_horiz_color_logo.png?version=1&amp;modificationDate=1445539495000&amp;api=v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375" y="4123366"/>
                <a:ext cx="1003334" cy="172449"/>
              </a:xfrm>
              <a:prstGeom prst="rect">
                <a:avLst/>
              </a:prstGeom>
              <a:noFill/>
              <a:extLst>
                <a:ext uri="{909E8E84-426E-40DD-AFC4-6F175D3DCCD1}">
                  <a14:hiddenFill xmlns:a14="http://schemas.microsoft.com/office/drawing/2010/main">
                    <a:solidFill>
                      <a:srgbClr val="FFFFFF"/>
                    </a:solidFill>
                  </a14:hiddenFill>
                </a:ext>
              </a:extLst>
            </p:spPr>
          </p:pic>
        </p:grpSp>
        <p:pic>
          <p:nvPicPr>
            <p:cNvPr id="155" name="Picture 154"/>
            <p:cNvPicPr>
              <a:picLocks noChangeAspect="1"/>
            </p:cNvPicPr>
            <p:nvPr/>
          </p:nvPicPr>
          <p:blipFill rotWithShape="1">
            <a:blip r:embed="rId48" cstate="print">
              <a:extLst>
                <a:ext uri="{28A0092B-C50C-407E-A947-70E740481C1C}">
                  <a14:useLocalDpi xmlns:a14="http://schemas.microsoft.com/office/drawing/2010/main" val="0"/>
                </a:ext>
              </a:extLst>
            </a:blip>
            <a:srcRect t="28666" b="25111"/>
            <a:stretch/>
          </p:blipFill>
          <p:spPr>
            <a:xfrm>
              <a:off x="5226658" y="4351965"/>
              <a:ext cx="970013" cy="233552"/>
            </a:xfrm>
            <a:prstGeom prst="rect">
              <a:avLst/>
            </a:prstGeom>
          </p:spPr>
        </p:pic>
      </p:grpSp>
      <p:cxnSp>
        <p:nvCxnSpPr>
          <p:cNvPr id="157" name="Straight Connector 156">
            <a:extLst>
              <a:ext uri="{FF2B5EF4-FFF2-40B4-BE49-F238E27FC236}">
                <a16:creationId xmlns:a16="http://schemas.microsoft.com/office/drawing/2014/main" xmlns="" id="{8EC96505-7679-4AFD-87E4-C9E4A210692C}"/>
              </a:ext>
            </a:extLst>
          </p:cNvPr>
          <p:cNvCxnSpPr>
            <a:cxnSpLocks/>
            <a:stCxn id="38" idx="2"/>
          </p:cNvCxnSpPr>
          <p:nvPr/>
        </p:nvCxnSpPr>
        <p:spPr bwMode="auto">
          <a:xfrm>
            <a:off x="2235784" y="3473574"/>
            <a:ext cx="7032993" cy="1691882"/>
          </a:xfrm>
          <a:prstGeom prst="line">
            <a:avLst/>
          </a:prstGeom>
          <a:solidFill>
            <a:schemeClr val="bg1"/>
          </a:solidFill>
          <a:ln w="22225" cap="rnd" cmpd="sng" algn="ctr">
            <a:solidFill>
              <a:schemeClr val="tx1"/>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Straight Connector 159">
            <a:extLst>
              <a:ext uri="{FF2B5EF4-FFF2-40B4-BE49-F238E27FC236}">
                <a16:creationId xmlns:a16="http://schemas.microsoft.com/office/drawing/2014/main" xmlns="" id="{8EC96505-7679-4AFD-87E4-C9E4A210692C}"/>
              </a:ext>
            </a:extLst>
          </p:cNvPr>
          <p:cNvCxnSpPr>
            <a:cxnSpLocks/>
            <a:endCxn id="49" idx="1"/>
          </p:cNvCxnSpPr>
          <p:nvPr/>
        </p:nvCxnSpPr>
        <p:spPr bwMode="auto">
          <a:xfrm>
            <a:off x="4451237" y="3473573"/>
            <a:ext cx="3733795" cy="2253507"/>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Straight Connector 162">
            <a:extLst>
              <a:ext uri="{FF2B5EF4-FFF2-40B4-BE49-F238E27FC236}">
                <a16:creationId xmlns:a16="http://schemas.microsoft.com/office/drawing/2014/main" xmlns="" id="{8EC96505-7679-4AFD-87E4-C9E4A210692C}"/>
              </a:ext>
            </a:extLst>
          </p:cNvPr>
          <p:cNvCxnSpPr>
            <a:cxnSpLocks/>
          </p:cNvCxnSpPr>
          <p:nvPr/>
        </p:nvCxnSpPr>
        <p:spPr bwMode="auto">
          <a:xfrm flipH="1">
            <a:off x="3898691" y="3999907"/>
            <a:ext cx="4286342" cy="466233"/>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Straight Connector 165">
            <a:extLst>
              <a:ext uri="{FF2B5EF4-FFF2-40B4-BE49-F238E27FC236}">
                <a16:creationId xmlns:a16="http://schemas.microsoft.com/office/drawing/2014/main" xmlns="" id="{8EC96505-7679-4AFD-87E4-C9E4A210692C}"/>
              </a:ext>
            </a:extLst>
          </p:cNvPr>
          <p:cNvCxnSpPr>
            <a:cxnSpLocks/>
          </p:cNvCxnSpPr>
          <p:nvPr/>
        </p:nvCxnSpPr>
        <p:spPr bwMode="auto">
          <a:xfrm flipH="1">
            <a:off x="3893273" y="2909558"/>
            <a:ext cx="4269118" cy="1557067"/>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 name="Straight Connector 173">
            <a:extLst>
              <a:ext uri="{FF2B5EF4-FFF2-40B4-BE49-F238E27FC236}">
                <a16:creationId xmlns:a16="http://schemas.microsoft.com/office/drawing/2014/main" xmlns="" id="{8EC96505-7679-4AFD-87E4-C9E4A210692C}"/>
              </a:ext>
            </a:extLst>
          </p:cNvPr>
          <p:cNvCxnSpPr>
            <a:cxnSpLocks/>
            <a:stCxn id="38" idx="2"/>
          </p:cNvCxnSpPr>
          <p:nvPr/>
        </p:nvCxnSpPr>
        <p:spPr bwMode="auto">
          <a:xfrm>
            <a:off x="2235783" y="3473574"/>
            <a:ext cx="1662908" cy="2591000"/>
          </a:xfrm>
          <a:prstGeom prst="line">
            <a:avLst/>
          </a:prstGeom>
          <a:solidFill>
            <a:schemeClr val="bg1"/>
          </a:solidFill>
          <a:ln w="22225" cap="rnd" cmpd="sng" algn="ctr">
            <a:solidFill>
              <a:schemeClr val="tx1"/>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Straight Connector 177">
            <a:extLst>
              <a:ext uri="{FF2B5EF4-FFF2-40B4-BE49-F238E27FC236}">
                <a16:creationId xmlns:a16="http://schemas.microsoft.com/office/drawing/2014/main" xmlns="" id="{8EC96505-7679-4AFD-87E4-C9E4A210692C}"/>
              </a:ext>
            </a:extLst>
          </p:cNvPr>
          <p:cNvCxnSpPr>
            <a:cxnSpLocks/>
          </p:cNvCxnSpPr>
          <p:nvPr/>
        </p:nvCxnSpPr>
        <p:spPr bwMode="auto">
          <a:xfrm>
            <a:off x="4445824" y="3487364"/>
            <a:ext cx="1202916" cy="297221"/>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 name="Straight Connector 181">
            <a:extLst>
              <a:ext uri="{FF2B5EF4-FFF2-40B4-BE49-F238E27FC236}">
                <a16:creationId xmlns:a16="http://schemas.microsoft.com/office/drawing/2014/main" xmlns="" id="{8EC96505-7679-4AFD-87E4-C9E4A210692C}"/>
              </a:ext>
            </a:extLst>
          </p:cNvPr>
          <p:cNvCxnSpPr>
            <a:cxnSpLocks/>
          </p:cNvCxnSpPr>
          <p:nvPr/>
        </p:nvCxnSpPr>
        <p:spPr bwMode="auto">
          <a:xfrm>
            <a:off x="4445824" y="3486632"/>
            <a:ext cx="1291868" cy="1651405"/>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Connector 184">
            <a:extLst>
              <a:ext uri="{FF2B5EF4-FFF2-40B4-BE49-F238E27FC236}">
                <a16:creationId xmlns:a16="http://schemas.microsoft.com/office/drawing/2014/main" xmlns="" id="{8EC96505-7679-4AFD-87E4-C9E4A210692C}"/>
              </a:ext>
            </a:extLst>
          </p:cNvPr>
          <p:cNvCxnSpPr>
            <a:cxnSpLocks/>
            <a:stCxn id="42" idx="1"/>
          </p:cNvCxnSpPr>
          <p:nvPr/>
        </p:nvCxnSpPr>
        <p:spPr bwMode="auto">
          <a:xfrm>
            <a:off x="8166486" y="2902521"/>
            <a:ext cx="2510315" cy="2253508"/>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8" name="Straight Connector 187">
            <a:extLst>
              <a:ext uri="{FF2B5EF4-FFF2-40B4-BE49-F238E27FC236}">
                <a16:creationId xmlns:a16="http://schemas.microsoft.com/office/drawing/2014/main" xmlns="" id="{8EC96505-7679-4AFD-87E4-C9E4A210692C}"/>
              </a:ext>
            </a:extLst>
          </p:cNvPr>
          <p:cNvCxnSpPr>
            <a:cxnSpLocks/>
            <a:stCxn id="38" idx="2"/>
          </p:cNvCxnSpPr>
          <p:nvPr/>
        </p:nvCxnSpPr>
        <p:spPr bwMode="auto">
          <a:xfrm flipV="1">
            <a:off x="2235783" y="2551754"/>
            <a:ext cx="2191580" cy="921818"/>
          </a:xfrm>
          <a:prstGeom prst="line">
            <a:avLst/>
          </a:prstGeom>
          <a:solidFill>
            <a:schemeClr val="bg1"/>
          </a:solidFill>
          <a:ln w="22225" cap="rnd" cmpd="sng" algn="ctr">
            <a:solidFill>
              <a:schemeClr val="tx1"/>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 name="Straight Connector 194">
            <a:extLst>
              <a:ext uri="{FF2B5EF4-FFF2-40B4-BE49-F238E27FC236}">
                <a16:creationId xmlns:a16="http://schemas.microsoft.com/office/drawing/2014/main" xmlns="" id="{8EC96505-7679-4AFD-87E4-C9E4A210692C}"/>
              </a:ext>
            </a:extLst>
          </p:cNvPr>
          <p:cNvCxnSpPr>
            <a:cxnSpLocks/>
          </p:cNvCxnSpPr>
          <p:nvPr/>
        </p:nvCxnSpPr>
        <p:spPr bwMode="auto">
          <a:xfrm>
            <a:off x="3893273" y="4466624"/>
            <a:ext cx="557963" cy="1426772"/>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Straight Connector 197">
            <a:extLst>
              <a:ext uri="{FF2B5EF4-FFF2-40B4-BE49-F238E27FC236}">
                <a16:creationId xmlns:a16="http://schemas.microsoft.com/office/drawing/2014/main" xmlns="" id="{8EC96505-7679-4AFD-87E4-C9E4A210692C}"/>
              </a:ext>
            </a:extLst>
          </p:cNvPr>
          <p:cNvCxnSpPr>
            <a:cxnSpLocks/>
            <a:endCxn id="49" idx="1"/>
          </p:cNvCxnSpPr>
          <p:nvPr/>
        </p:nvCxnSpPr>
        <p:spPr bwMode="auto">
          <a:xfrm>
            <a:off x="3902472" y="4466140"/>
            <a:ext cx="4282560" cy="1260940"/>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 name="Straight Connector 219">
            <a:extLst>
              <a:ext uri="{FF2B5EF4-FFF2-40B4-BE49-F238E27FC236}">
                <a16:creationId xmlns:a16="http://schemas.microsoft.com/office/drawing/2014/main" xmlns="" id="{8EC96505-7679-4AFD-87E4-C9E4A210692C}"/>
              </a:ext>
            </a:extLst>
          </p:cNvPr>
          <p:cNvCxnSpPr>
            <a:cxnSpLocks/>
            <a:stCxn id="42" idx="1"/>
          </p:cNvCxnSpPr>
          <p:nvPr/>
        </p:nvCxnSpPr>
        <p:spPr bwMode="auto">
          <a:xfrm flipH="1">
            <a:off x="6770754" y="2902520"/>
            <a:ext cx="1395730" cy="2235517"/>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Straight Connector 228">
            <a:extLst>
              <a:ext uri="{FF2B5EF4-FFF2-40B4-BE49-F238E27FC236}">
                <a16:creationId xmlns:a16="http://schemas.microsoft.com/office/drawing/2014/main" xmlns="" id="{8EC96505-7679-4AFD-87E4-C9E4A210692C}"/>
              </a:ext>
            </a:extLst>
          </p:cNvPr>
          <p:cNvCxnSpPr>
            <a:cxnSpLocks/>
            <a:stCxn id="38" idx="2"/>
            <a:endCxn id="42" idx="1"/>
          </p:cNvCxnSpPr>
          <p:nvPr/>
        </p:nvCxnSpPr>
        <p:spPr bwMode="auto">
          <a:xfrm flipV="1">
            <a:off x="2235784" y="2902519"/>
            <a:ext cx="5930702" cy="571053"/>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 name="Straight Connector 231">
            <a:extLst>
              <a:ext uri="{FF2B5EF4-FFF2-40B4-BE49-F238E27FC236}">
                <a16:creationId xmlns:a16="http://schemas.microsoft.com/office/drawing/2014/main" xmlns="" id="{8EC96505-7679-4AFD-87E4-C9E4A210692C}"/>
              </a:ext>
            </a:extLst>
          </p:cNvPr>
          <p:cNvCxnSpPr>
            <a:cxnSpLocks/>
          </p:cNvCxnSpPr>
          <p:nvPr/>
        </p:nvCxnSpPr>
        <p:spPr bwMode="auto">
          <a:xfrm flipV="1">
            <a:off x="3928112" y="3451216"/>
            <a:ext cx="1912199" cy="2598098"/>
          </a:xfrm>
          <a:prstGeom prst="line">
            <a:avLst/>
          </a:prstGeom>
          <a:solidFill>
            <a:schemeClr val="bg1"/>
          </a:solidFill>
          <a:ln w="22225" cap="rnd" cmpd="sng" algn="ctr">
            <a:solidFill>
              <a:schemeClr val="tx1">
                <a:lumMod val="75000"/>
              </a:schemeClr>
            </a:solidFill>
            <a:prstDash val="sysDot"/>
            <a:round/>
            <a:headEnd type="oval" w="sm" len="sm"/>
            <a:tailEnd type="oval"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6" name="Graphic 43">
            <a:extLst>
              <a:ext uri="{FF2B5EF4-FFF2-40B4-BE49-F238E27FC236}">
                <a16:creationId xmlns:a16="http://schemas.microsoft.com/office/drawing/2014/main" xmlns="" id="{1C7A99A1-789B-4DEB-B9B3-C32AD3E6D377}"/>
              </a:ext>
            </a:extLst>
          </p:cNvPr>
          <p:cNvGrpSpPr/>
          <p:nvPr/>
        </p:nvGrpSpPr>
        <p:grpSpPr>
          <a:xfrm>
            <a:off x="3993412" y="3146025"/>
            <a:ext cx="287925" cy="287925"/>
            <a:chOff x="4342845" y="1676400"/>
            <a:chExt cx="3503341" cy="3505413"/>
          </a:xfrm>
        </p:grpSpPr>
        <p:sp>
          <p:nvSpPr>
            <p:cNvPr id="48" name="Freeform: Shape 47">
              <a:extLst>
                <a:ext uri="{FF2B5EF4-FFF2-40B4-BE49-F238E27FC236}">
                  <a16:creationId xmlns:a16="http://schemas.microsoft.com/office/drawing/2014/main" xmlns="" id="{3AAFB5A0-8F5A-4993-8ED8-812B69647607}"/>
                </a:ext>
              </a:extLst>
            </p:cNvPr>
            <p:cNvSpPr/>
            <p:nvPr/>
          </p:nvSpPr>
          <p:spPr>
            <a:xfrm>
              <a:off x="4342845" y="1676400"/>
              <a:ext cx="3503341" cy="3505413"/>
            </a:xfrm>
            <a:custGeom>
              <a:avLst/>
              <a:gdLst>
                <a:gd name="connsiteX0" fmla="*/ 2990779 w 3503341"/>
                <a:gd name="connsiteY0" fmla="*/ 515617 h 3505413"/>
                <a:gd name="connsiteX1" fmla="*/ 2989797 w 3503341"/>
                <a:gd name="connsiteY1" fmla="*/ 2992850 h 3505413"/>
                <a:gd name="connsiteX2" fmla="*/ 512564 w 3503341"/>
                <a:gd name="connsiteY2" fmla="*/ 2991869 h 3505413"/>
                <a:gd name="connsiteX3" fmla="*/ 512564 w 3503341"/>
                <a:gd name="connsiteY3" fmla="*/ 515617 h 3505413"/>
                <a:gd name="connsiteX4" fmla="*/ 2982749 w 3503341"/>
                <a:gd name="connsiteY4" fmla="*/ 507587 h 3505413"/>
                <a:gd name="connsiteX5" fmla="*/ 2990779 w 3503341"/>
                <a:gd name="connsiteY5" fmla="*/ 515617 h 350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341" h="3505413">
                  <a:moveTo>
                    <a:pt x="2990779" y="515617"/>
                  </a:moveTo>
                  <a:cubicBezTo>
                    <a:pt x="3674578" y="1199959"/>
                    <a:pt x="3674140" y="2309050"/>
                    <a:pt x="2989797" y="2992850"/>
                  </a:cubicBezTo>
                  <a:cubicBezTo>
                    <a:pt x="2305455" y="3676650"/>
                    <a:pt x="1196364" y="3676212"/>
                    <a:pt x="512564" y="2991869"/>
                  </a:cubicBezTo>
                  <a:cubicBezTo>
                    <a:pt x="-170855" y="2307917"/>
                    <a:pt x="-170855" y="1199578"/>
                    <a:pt x="512564" y="515617"/>
                  </a:cubicBezTo>
                  <a:cubicBezTo>
                    <a:pt x="1192468" y="-168726"/>
                    <a:pt x="2298406" y="-172317"/>
                    <a:pt x="2982749" y="507587"/>
                  </a:cubicBezTo>
                  <a:cubicBezTo>
                    <a:pt x="2985435" y="510254"/>
                    <a:pt x="2988112" y="512931"/>
                    <a:pt x="2990779" y="515617"/>
                  </a:cubicBezTo>
                  <a:close/>
                </a:path>
              </a:pathLst>
            </a:custGeom>
            <a:solidFill>
              <a:schemeClr val="accent2"/>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sp>
          <p:nvSpPr>
            <p:cNvPr id="51" name="Freeform: Shape 50">
              <a:extLst>
                <a:ext uri="{FF2B5EF4-FFF2-40B4-BE49-F238E27FC236}">
                  <a16:creationId xmlns:a16="http://schemas.microsoft.com/office/drawing/2014/main" xmlns="" id="{1E60C5E5-FFAF-4EB1-BED0-C1EF97DAA8DF}"/>
                </a:ext>
              </a:extLst>
            </p:cNvPr>
            <p:cNvSpPr/>
            <p:nvPr/>
          </p:nvSpPr>
          <p:spPr>
            <a:xfrm>
              <a:off x="5223655" y="2560262"/>
              <a:ext cx="1741712" cy="1741712"/>
            </a:xfrm>
            <a:custGeom>
              <a:avLst/>
              <a:gdLst>
                <a:gd name="connsiteX0" fmla="*/ 1741713 w 1741712"/>
                <a:gd name="connsiteY0" fmla="*/ 303552 h 1741712"/>
                <a:gd name="connsiteX1" fmla="*/ 1174414 w 1741712"/>
                <a:gd name="connsiteY1" fmla="*/ 870861 h 1741712"/>
                <a:gd name="connsiteX2" fmla="*/ 1741713 w 1741712"/>
                <a:gd name="connsiteY2" fmla="*/ 1438161 h 1741712"/>
                <a:gd name="connsiteX3" fmla="*/ 1438161 w 1741712"/>
                <a:gd name="connsiteY3" fmla="*/ 1741713 h 1741712"/>
                <a:gd name="connsiteX4" fmla="*/ 870861 w 1741712"/>
                <a:gd name="connsiteY4" fmla="*/ 1174413 h 1741712"/>
                <a:gd name="connsiteX5" fmla="*/ 303562 w 1741712"/>
                <a:gd name="connsiteY5" fmla="*/ 1741713 h 1741712"/>
                <a:gd name="connsiteX6" fmla="*/ 0 w 1741712"/>
                <a:gd name="connsiteY6" fmla="*/ 1438161 h 1741712"/>
                <a:gd name="connsiteX7" fmla="*/ 567309 w 1741712"/>
                <a:gd name="connsiteY7" fmla="*/ 870861 h 1741712"/>
                <a:gd name="connsiteX8" fmla="*/ 0 w 1741712"/>
                <a:gd name="connsiteY8" fmla="*/ 303552 h 1741712"/>
                <a:gd name="connsiteX9" fmla="*/ 303562 w 1741712"/>
                <a:gd name="connsiteY9" fmla="*/ 0 h 1741712"/>
                <a:gd name="connsiteX10" fmla="*/ 870861 w 1741712"/>
                <a:gd name="connsiteY10" fmla="*/ 567299 h 1741712"/>
                <a:gd name="connsiteX11" fmla="*/ 1438161 w 1741712"/>
                <a:gd name="connsiteY11" fmla="*/ 0 h 174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1712" h="1741712">
                  <a:moveTo>
                    <a:pt x="1741713" y="303552"/>
                  </a:moveTo>
                  <a:lnTo>
                    <a:pt x="1174414" y="870861"/>
                  </a:lnTo>
                  <a:lnTo>
                    <a:pt x="1741713" y="1438161"/>
                  </a:lnTo>
                  <a:lnTo>
                    <a:pt x="1438161" y="1741713"/>
                  </a:lnTo>
                  <a:lnTo>
                    <a:pt x="870861" y="1174413"/>
                  </a:lnTo>
                  <a:lnTo>
                    <a:pt x="303562" y="1741713"/>
                  </a:lnTo>
                  <a:lnTo>
                    <a:pt x="0" y="1438161"/>
                  </a:lnTo>
                  <a:lnTo>
                    <a:pt x="567309" y="870861"/>
                  </a:lnTo>
                  <a:lnTo>
                    <a:pt x="0" y="303552"/>
                  </a:lnTo>
                  <a:lnTo>
                    <a:pt x="303562" y="0"/>
                  </a:lnTo>
                  <a:lnTo>
                    <a:pt x="870861" y="567299"/>
                  </a:lnTo>
                  <a:lnTo>
                    <a:pt x="1438161" y="0"/>
                  </a:lnTo>
                  <a:close/>
                </a:path>
              </a:pathLst>
            </a:custGeom>
            <a:solidFill>
              <a:srgbClr val="D4E1F4"/>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grpSp>
      <p:grpSp>
        <p:nvGrpSpPr>
          <p:cNvPr id="127" name="Graphic 43">
            <a:extLst>
              <a:ext uri="{FF2B5EF4-FFF2-40B4-BE49-F238E27FC236}">
                <a16:creationId xmlns:a16="http://schemas.microsoft.com/office/drawing/2014/main" xmlns="" id="{A4978DE9-80CC-4DDB-A1F3-ACEF717D07A0}"/>
              </a:ext>
            </a:extLst>
          </p:cNvPr>
          <p:cNvGrpSpPr/>
          <p:nvPr/>
        </p:nvGrpSpPr>
        <p:grpSpPr>
          <a:xfrm>
            <a:off x="4033224" y="5138036"/>
            <a:ext cx="287925" cy="287925"/>
            <a:chOff x="4342845" y="1676400"/>
            <a:chExt cx="3503341" cy="3505413"/>
          </a:xfrm>
        </p:grpSpPr>
        <p:sp>
          <p:nvSpPr>
            <p:cNvPr id="128" name="Freeform: Shape 127">
              <a:extLst>
                <a:ext uri="{FF2B5EF4-FFF2-40B4-BE49-F238E27FC236}">
                  <a16:creationId xmlns:a16="http://schemas.microsoft.com/office/drawing/2014/main" xmlns="" id="{1DA07918-85FD-42F0-9D53-6951F24A7334}"/>
                </a:ext>
              </a:extLst>
            </p:cNvPr>
            <p:cNvSpPr/>
            <p:nvPr/>
          </p:nvSpPr>
          <p:spPr>
            <a:xfrm>
              <a:off x="4342845" y="1676400"/>
              <a:ext cx="3503341" cy="3505413"/>
            </a:xfrm>
            <a:custGeom>
              <a:avLst/>
              <a:gdLst>
                <a:gd name="connsiteX0" fmla="*/ 2990779 w 3503341"/>
                <a:gd name="connsiteY0" fmla="*/ 515617 h 3505413"/>
                <a:gd name="connsiteX1" fmla="*/ 2989797 w 3503341"/>
                <a:gd name="connsiteY1" fmla="*/ 2992850 h 3505413"/>
                <a:gd name="connsiteX2" fmla="*/ 512564 w 3503341"/>
                <a:gd name="connsiteY2" fmla="*/ 2991869 h 3505413"/>
                <a:gd name="connsiteX3" fmla="*/ 512564 w 3503341"/>
                <a:gd name="connsiteY3" fmla="*/ 515617 h 3505413"/>
                <a:gd name="connsiteX4" fmla="*/ 2982749 w 3503341"/>
                <a:gd name="connsiteY4" fmla="*/ 507587 h 3505413"/>
                <a:gd name="connsiteX5" fmla="*/ 2990779 w 3503341"/>
                <a:gd name="connsiteY5" fmla="*/ 515617 h 350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341" h="3505413">
                  <a:moveTo>
                    <a:pt x="2990779" y="515617"/>
                  </a:moveTo>
                  <a:cubicBezTo>
                    <a:pt x="3674578" y="1199959"/>
                    <a:pt x="3674140" y="2309050"/>
                    <a:pt x="2989797" y="2992850"/>
                  </a:cubicBezTo>
                  <a:cubicBezTo>
                    <a:pt x="2305455" y="3676650"/>
                    <a:pt x="1196364" y="3676212"/>
                    <a:pt x="512564" y="2991869"/>
                  </a:cubicBezTo>
                  <a:cubicBezTo>
                    <a:pt x="-170855" y="2307917"/>
                    <a:pt x="-170855" y="1199578"/>
                    <a:pt x="512564" y="515617"/>
                  </a:cubicBezTo>
                  <a:cubicBezTo>
                    <a:pt x="1192468" y="-168726"/>
                    <a:pt x="2298406" y="-172317"/>
                    <a:pt x="2982749" y="507587"/>
                  </a:cubicBezTo>
                  <a:cubicBezTo>
                    <a:pt x="2985435" y="510254"/>
                    <a:pt x="2988112" y="512931"/>
                    <a:pt x="2990779" y="515617"/>
                  </a:cubicBezTo>
                  <a:close/>
                </a:path>
              </a:pathLst>
            </a:custGeom>
            <a:solidFill>
              <a:schemeClr val="accent2"/>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sp>
          <p:nvSpPr>
            <p:cNvPr id="130" name="Freeform: Shape 129">
              <a:extLst>
                <a:ext uri="{FF2B5EF4-FFF2-40B4-BE49-F238E27FC236}">
                  <a16:creationId xmlns:a16="http://schemas.microsoft.com/office/drawing/2014/main" xmlns="" id="{8C21DDFE-871D-4301-9843-BB97F5F79C0B}"/>
                </a:ext>
              </a:extLst>
            </p:cNvPr>
            <p:cNvSpPr/>
            <p:nvPr/>
          </p:nvSpPr>
          <p:spPr>
            <a:xfrm>
              <a:off x="5223655" y="2560262"/>
              <a:ext cx="1741712" cy="1741712"/>
            </a:xfrm>
            <a:custGeom>
              <a:avLst/>
              <a:gdLst>
                <a:gd name="connsiteX0" fmla="*/ 1741713 w 1741712"/>
                <a:gd name="connsiteY0" fmla="*/ 303552 h 1741712"/>
                <a:gd name="connsiteX1" fmla="*/ 1174414 w 1741712"/>
                <a:gd name="connsiteY1" fmla="*/ 870861 h 1741712"/>
                <a:gd name="connsiteX2" fmla="*/ 1741713 w 1741712"/>
                <a:gd name="connsiteY2" fmla="*/ 1438161 h 1741712"/>
                <a:gd name="connsiteX3" fmla="*/ 1438161 w 1741712"/>
                <a:gd name="connsiteY3" fmla="*/ 1741713 h 1741712"/>
                <a:gd name="connsiteX4" fmla="*/ 870861 w 1741712"/>
                <a:gd name="connsiteY4" fmla="*/ 1174413 h 1741712"/>
                <a:gd name="connsiteX5" fmla="*/ 303562 w 1741712"/>
                <a:gd name="connsiteY5" fmla="*/ 1741713 h 1741712"/>
                <a:gd name="connsiteX6" fmla="*/ 0 w 1741712"/>
                <a:gd name="connsiteY6" fmla="*/ 1438161 h 1741712"/>
                <a:gd name="connsiteX7" fmla="*/ 567309 w 1741712"/>
                <a:gd name="connsiteY7" fmla="*/ 870861 h 1741712"/>
                <a:gd name="connsiteX8" fmla="*/ 0 w 1741712"/>
                <a:gd name="connsiteY8" fmla="*/ 303552 h 1741712"/>
                <a:gd name="connsiteX9" fmla="*/ 303562 w 1741712"/>
                <a:gd name="connsiteY9" fmla="*/ 0 h 1741712"/>
                <a:gd name="connsiteX10" fmla="*/ 870861 w 1741712"/>
                <a:gd name="connsiteY10" fmla="*/ 567299 h 1741712"/>
                <a:gd name="connsiteX11" fmla="*/ 1438161 w 1741712"/>
                <a:gd name="connsiteY11" fmla="*/ 0 h 174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1712" h="1741712">
                  <a:moveTo>
                    <a:pt x="1741713" y="303552"/>
                  </a:moveTo>
                  <a:lnTo>
                    <a:pt x="1174414" y="870861"/>
                  </a:lnTo>
                  <a:lnTo>
                    <a:pt x="1741713" y="1438161"/>
                  </a:lnTo>
                  <a:lnTo>
                    <a:pt x="1438161" y="1741713"/>
                  </a:lnTo>
                  <a:lnTo>
                    <a:pt x="870861" y="1174413"/>
                  </a:lnTo>
                  <a:lnTo>
                    <a:pt x="303562" y="1741713"/>
                  </a:lnTo>
                  <a:lnTo>
                    <a:pt x="0" y="1438161"/>
                  </a:lnTo>
                  <a:lnTo>
                    <a:pt x="567309" y="870861"/>
                  </a:lnTo>
                  <a:lnTo>
                    <a:pt x="0" y="303552"/>
                  </a:lnTo>
                  <a:lnTo>
                    <a:pt x="303562" y="0"/>
                  </a:lnTo>
                  <a:lnTo>
                    <a:pt x="870861" y="567299"/>
                  </a:lnTo>
                  <a:lnTo>
                    <a:pt x="1438161" y="0"/>
                  </a:lnTo>
                  <a:close/>
                </a:path>
              </a:pathLst>
            </a:custGeom>
            <a:solidFill>
              <a:srgbClr val="D4E1F4"/>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grpSp>
      <p:grpSp>
        <p:nvGrpSpPr>
          <p:cNvPr id="131" name="Graphic 43">
            <a:extLst>
              <a:ext uri="{FF2B5EF4-FFF2-40B4-BE49-F238E27FC236}">
                <a16:creationId xmlns:a16="http://schemas.microsoft.com/office/drawing/2014/main" xmlns="" id="{8CB5DEB9-5DA6-4127-999B-F2FED209C1B3}"/>
              </a:ext>
            </a:extLst>
          </p:cNvPr>
          <p:cNvGrpSpPr/>
          <p:nvPr/>
        </p:nvGrpSpPr>
        <p:grpSpPr>
          <a:xfrm>
            <a:off x="5599461" y="4935061"/>
            <a:ext cx="287925" cy="287925"/>
            <a:chOff x="4342845" y="1676400"/>
            <a:chExt cx="3503341" cy="3505413"/>
          </a:xfrm>
        </p:grpSpPr>
        <p:sp>
          <p:nvSpPr>
            <p:cNvPr id="132" name="Freeform: Shape 131">
              <a:extLst>
                <a:ext uri="{FF2B5EF4-FFF2-40B4-BE49-F238E27FC236}">
                  <a16:creationId xmlns:a16="http://schemas.microsoft.com/office/drawing/2014/main" xmlns="" id="{60915FF7-32FA-4B11-90D9-F4F9966A94CF}"/>
                </a:ext>
              </a:extLst>
            </p:cNvPr>
            <p:cNvSpPr/>
            <p:nvPr/>
          </p:nvSpPr>
          <p:spPr>
            <a:xfrm>
              <a:off x="4342845" y="1676400"/>
              <a:ext cx="3503341" cy="3505413"/>
            </a:xfrm>
            <a:custGeom>
              <a:avLst/>
              <a:gdLst>
                <a:gd name="connsiteX0" fmla="*/ 2990779 w 3503341"/>
                <a:gd name="connsiteY0" fmla="*/ 515617 h 3505413"/>
                <a:gd name="connsiteX1" fmla="*/ 2989797 w 3503341"/>
                <a:gd name="connsiteY1" fmla="*/ 2992850 h 3505413"/>
                <a:gd name="connsiteX2" fmla="*/ 512564 w 3503341"/>
                <a:gd name="connsiteY2" fmla="*/ 2991869 h 3505413"/>
                <a:gd name="connsiteX3" fmla="*/ 512564 w 3503341"/>
                <a:gd name="connsiteY3" fmla="*/ 515617 h 3505413"/>
                <a:gd name="connsiteX4" fmla="*/ 2982749 w 3503341"/>
                <a:gd name="connsiteY4" fmla="*/ 507587 h 3505413"/>
                <a:gd name="connsiteX5" fmla="*/ 2990779 w 3503341"/>
                <a:gd name="connsiteY5" fmla="*/ 515617 h 350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341" h="3505413">
                  <a:moveTo>
                    <a:pt x="2990779" y="515617"/>
                  </a:moveTo>
                  <a:cubicBezTo>
                    <a:pt x="3674578" y="1199959"/>
                    <a:pt x="3674140" y="2309050"/>
                    <a:pt x="2989797" y="2992850"/>
                  </a:cubicBezTo>
                  <a:cubicBezTo>
                    <a:pt x="2305455" y="3676650"/>
                    <a:pt x="1196364" y="3676212"/>
                    <a:pt x="512564" y="2991869"/>
                  </a:cubicBezTo>
                  <a:cubicBezTo>
                    <a:pt x="-170855" y="2307917"/>
                    <a:pt x="-170855" y="1199578"/>
                    <a:pt x="512564" y="515617"/>
                  </a:cubicBezTo>
                  <a:cubicBezTo>
                    <a:pt x="1192468" y="-168726"/>
                    <a:pt x="2298406" y="-172317"/>
                    <a:pt x="2982749" y="507587"/>
                  </a:cubicBezTo>
                  <a:cubicBezTo>
                    <a:pt x="2985435" y="510254"/>
                    <a:pt x="2988112" y="512931"/>
                    <a:pt x="2990779" y="515617"/>
                  </a:cubicBezTo>
                  <a:close/>
                </a:path>
              </a:pathLst>
            </a:custGeom>
            <a:solidFill>
              <a:schemeClr val="accent2"/>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sp>
          <p:nvSpPr>
            <p:cNvPr id="133" name="Freeform: Shape 132">
              <a:extLst>
                <a:ext uri="{FF2B5EF4-FFF2-40B4-BE49-F238E27FC236}">
                  <a16:creationId xmlns:a16="http://schemas.microsoft.com/office/drawing/2014/main" xmlns="" id="{6D94B40A-87CF-447C-A0E1-10C5BE83A57B}"/>
                </a:ext>
              </a:extLst>
            </p:cNvPr>
            <p:cNvSpPr/>
            <p:nvPr/>
          </p:nvSpPr>
          <p:spPr>
            <a:xfrm>
              <a:off x="5223655" y="2560262"/>
              <a:ext cx="1741712" cy="1741712"/>
            </a:xfrm>
            <a:custGeom>
              <a:avLst/>
              <a:gdLst>
                <a:gd name="connsiteX0" fmla="*/ 1741713 w 1741712"/>
                <a:gd name="connsiteY0" fmla="*/ 303552 h 1741712"/>
                <a:gd name="connsiteX1" fmla="*/ 1174414 w 1741712"/>
                <a:gd name="connsiteY1" fmla="*/ 870861 h 1741712"/>
                <a:gd name="connsiteX2" fmla="*/ 1741713 w 1741712"/>
                <a:gd name="connsiteY2" fmla="*/ 1438161 h 1741712"/>
                <a:gd name="connsiteX3" fmla="*/ 1438161 w 1741712"/>
                <a:gd name="connsiteY3" fmla="*/ 1741713 h 1741712"/>
                <a:gd name="connsiteX4" fmla="*/ 870861 w 1741712"/>
                <a:gd name="connsiteY4" fmla="*/ 1174413 h 1741712"/>
                <a:gd name="connsiteX5" fmla="*/ 303562 w 1741712"/>
                <a:gd name="connsiteY5" fmla="*/ 1741713 h 1741712"/>
                <a:gd name="connsiteX6" fmla="*/ 0 w 1741712"/>
                <a:gd name="connsiteY6" fmla="*/ 1438161 h 1741712"/>
                <a:gd name="connsiteX7" fmla="*/ 567309 w 1741712"/>
                <a:gd name="connsiteY7" fmla="*/ 870861 h 1741712"/>
                <a:gd name="connsiteX8" fmla="*/ 0 w 1741712"/>
                <a:gd name="connsiteY8" fmla="*/ 303552 h 1741712"/>
                <a:gd name="connsiteX9" fmla="*/ 303562 w 1741712"/>
                <a:gd name="connsiteY9" fmla="*/ 0 h 1741712"/>
                <a:gd name="connsiteX10" fmla="*/ 870861 w 1741712"/>
                <a:gd name="connsiteY10" fmla="*/ 567299 h 1741712"/>
                <a:gd name="connsiteX11" fmla="*/ 1438161 w 1741712"/>
                <a:gd name="connsiteY11" fmla="*/ 0 h 174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1712" h="1741712">
                  <a:moveTo>
                    <a:pt x="1741713" y="303552"/>
                  </a:moveTo>
                  <a:lnTo>
                    <a:pt x="1174414" y="870861"/>
                  </a:lnTo>
                  <a:lnTo>
                    <a:pt x="1741713" y="1438161"/>
                  </a:lnTo>
                  <a:lnTo>
                    <a:pt x="1438161" y="1741713"/>
                  </a:lnTo>
                  <a:lnTo>
                    <a:pt x="870861" y="1174413"/>
                  </a:lnTo>
                  <a:lnTo>
                    <a:pt x="303562" y="1741713"/>
                  </a:lnTo>
                  <a:lnTo>
                    <a:pt x="0" y="1438161"/>
                  </a:lnTo>
                  <a:lnTo>
                    <a:pt x="567309" y="870861"/>
                  </a:lnTo>
                  <a:lnTo>
                    <a:pt x="0" y="303552"/>
                  </a:lnTo>
                  <a:lnTo>
                    <a:pt x="303562" y="0"/>
                  </a:lnTo>
                  <a:lnTo>
                    <a:pt x="870861" y="567299"/>
                  </a:lnTo>
                  <a:lnTo>
                    <a:pt x="1438161" y="0"/>
                  </a:lnTo>
                  <a:close/>
                </a:path>
              </a:pathLst>
            </a:custGeom>
            <a:solidFill>
              <a:srgbClr val="D4E1F4"/>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grpSp>
      <p:grpSp>
        <p:nvGrpSpPr>
          <p:cNvPr id="134" name="Graphic 43">
            <a:extLst>
              <a:ext uri="{FF2B5EF4-FFF2-40B4-BE49-F238E27FC236}">
                <a16:creationId xmlns:a16="http://schemas.microsoft.com/office/drawing/2014/main" xmlns="" id="{88774FC3-E763-4517-B006-2B0664D63308}"/>
              </a:ext>
            </a:extLst>
          </p:cNvPr>
          <p:cNvGrpSpPr/>
          <p:nvPr/>
        </p:nvGrpSpPr>
        <p:grpSpPr>
          <a:xfrm>
            <a:off x="6479446" y="3294101"/>
            <a:ext cx="287925" cy="287925"/>
            <a:chOff x="4342845" y="1676400"/>
            <a:chExt cx="3503341" cy="3505413"/>
          </a:xfrm>
        </p:grpSpPr>
        <p:sp>
          <p:nvSpPr>
            <p:cNvPr id="135" name="Freeform: Shape 134">
              <a:extLst>
                <a:ext uri="{FF2B5EF4-FFF2-40B4-BE49-F238E27FC236}">
                  <a16:creationId xmlns:a16="http://schemas.microsoft.com/office/drawing/2014/main" xmlns="" id="{C452B446-B5A7-415A-ABC5-D5046B40E886}"/>
                </a:ext>
              </a:extLst>
            </p:cNvPr>
            <p:cNvSpPr/>
            <p:nvPr/>
          </p:nvSpPr>
          <p:spPr>
            <a:xfrm>
              <a:off x="4342845" y="1676400"/>
              <a:ext cx="3503341" cy="3505413"/>
            </a:xfrm>
            <a:custGeom>
              <a:avLst/>
              <a:gdLst>
                <a:gd name="connsiteX0" fmla="*/ 2990779 w 3503341"/>
                <a:gd name="connsiteY0" fmla="*/ 515617 h 3505413"/>
                <a:gd name="connsiteX1" fmla="*/ 2989797 w 3503341"/>
                <a:gd name="connsiteY1" fmla="*/ 2992850 h 3505413"/>
                <a:gd name="connsiteX2" fmla="*/ 512564 w 3503341"/>
                <a:gd name="connsiteY2" fmla="*/ 2991869 h 3505413"/>
                <a:gd name="connsiteX3" fmla="*/ 512564 w 3503341"/>
                <a:gd name="connsiteY3" fmla="*/ 515617 h 3505413"/>
                <a:gd name="connsiteX4" fmla="*/ 2982749 w 3503341"/>
                <a:gd name="connsiteY4" fmla="*/ 507587 h 3505413"/>
                <a:gd name="connsiteX5" fmla="*/ 2990779 w 3503341"/>
                <a:gd name="connsiteY5" fmla="*/ 515617 h 350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341" h="3505413">
                  <a:moveTo>
                    <a:pt x="2990779" y="515617"/>
                  </a:moveTo>
                  <a:cubicBezTo>
                    <a:pt x="3674578" y="1199959"/>
                    <a:pt x="3674140" y="2309050"/>
                    <a:pt x="2989797" y="2992850"/>
                  </a:cubicBezTo>
                  <a:cubicBezTo>
                    <a:pt x="2305455" y="3676650"/>
                    <a:pt x="1196364" y="3676212"/>
                    <a:pt x="512564" y="2991869"/>
                  </a:cubicBezTo>
                  <a:cubicBezTo>
                    <a:pt x="-170855" y="2307917"/>
                    <a:pt x="-170855" y="1199578"/>
                    <a:pt x="512564" y="515617"/>
                  </a:cubicBezTo>
                  <a:cubicBezTo>
                    <a:pt x="1192468" y="-168726"/>
                    <a:pt x="2298406" y="-172317"/>
                    <a:pt x="2982749" y="507587"/>
                  </a:cubicBezTo>
                  <a:cubicBezTo>
                    <a:pt x="2985435" y="510254"/>
                    <a:pt x="2988112" y="512931"/>
                    <a:pt x="2990779" y="515617"/>
                  </a:cubicBezTo>
                  <a:close/>
                </a:path>
              </a:pathLst>
            </a:custGeom>
            <a:solidFill>
              <a:schemeClr val="accent2"/>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sp>
          <p:nvSpPr>
            <p:cNvPr id="136" name="Freeform: Shape 135">
              <a:extLst>
                <a:ext uri="{FF2B5EF4-FFF2-40B4-BE49-F238E27FC236}">
                  <a16:creationId xmlns:a16="http://schemas.microsoft.com/office/drawing/2014/main" xmlns="" id="{2BBA4476-452F-4B23-8FEE-7439ABFE29B5}"/>
                </a:ext>
              </a:extLst>
            </p:cNvPr>
            <p:cNvSpPr/>
            <p:nvPr/>
          </p:nvSpPr>
          <p:spPr>
            <a:xfrm>
              <a:off x="5223655" y="2560262"/>
              <a:ext cx="1741712" cy="1741712"/>
            </a:xfrm>
            <a:custGeom>
              <a:avLst/>
              <a:gdLst>
                <a:gd name="connsiteX0" fmla="*/ 1741713 w 1741712"/>
                <a:gd name="connsiteY0" fmla="*/ 303552 h 1741712"/>
                <a:gd name="connsiteX1" fmla="*/ 1174414 w 1741712"/>
                <a:gd name="connsiteY1" fmla="*/ 870861 h 1741712"/>
                <a:gd name="connsiteX2" fmla="*/ 1741713 w 1741712"/>
                <a:gd name="connsiteY2" fmla="*/ 1438161 h 1741712"/>
                <a:gd name="connsiteX3" fmla="*/ 1438161 w 1741712"/>
                <a:gd name="connsiteY3" fmla="*/ 1741713 h 1741712"/>
                <a:gd name="connsiteX4" fmla="*/ 870861 w 1741712"/>
                <a:gd name="connsiteY4" fmla="*/ 1174413 h 1741712"/>
                <a:gd name="connsiteX5" fmla="*/ 303562 w 1741712"/>
                <a:gd name="connsiteY5" fmla="*/ 1741713 h 1741712"/>
                <a:gd name="connsiteX6" fmla="*/ 0 w 1741712"/>
                <a:gd name="connsiteY6" fmla="*/ 1438161 h 1741712"/>
                <a:gd name="connsiteX7" fmla="*/ 567309 w 1741712"/>
                <a:gd name="connsiteY7" fmla="*/ 870861 h 1741712"/>
                <a:gd name="connsiteX8" fmla="*/ 0 w 1741712"/>
                <a:gd name="connsiteY8" fmla="*/ 303552 h 1741712"/>
                <a:gd name="connsiteX9" fmla="*/ 303562 w 1741712"/>
                <a:gd name="connsiteY9" fmla="*/ 0 h 1741712"/>
                <a:gd name="connsiteX10" fmla="*/ 870861 w 1741712"/>
                <a:gd name="connsiteY10" fmla="*/ 567299 h 1741712"/>
                <a:gd name="connsiteX11" fmla="*/ 1438161 w 1741712"/>
                <a:gd name="connsiteY11" fmla="*/ 0 h 174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1712" h="1741712">
                  <a:moveTo>
                    <a:pt x="1741713" y="303552"/>
                  </a:moveTo>
                  <a:lnTo>
                    <a:pt x="1174414" y="870861"/>
                  </a:lnTo>
                  <a:lnTo>
                    <a:pt x="1741713" y="1438161"/>
                  </a:lnTo>
                  <a:lnTo>
                    <a:pt x="1438161" y="1741713"/>
                  </a:lnTo>
                  <a:lnTo>
                    <a:pt x="870861" y="1174413"/>
                  </a:lnTo>
                  <a:lnTo>
                    <a:pt x="303562" y="1741713"/>
                  </a:lnTo>
                  <a:lnTo>
                    <a:pt x="0" y="1438161"/>
                  </a:lnTo>
                  <a:lnTo>
                    <a:pt x="567309" y="870861"/>
                  </a:lnTo>
                  <a:lnTo>
                    <a:pt x="0" y="303552"/>
                  </a:lnTo>
                  <a:lnTo>
                    <a:pt x="303562" y="0"/>
                  </a:lnTo>
                  <a:lnTo>
                    <a:pt x="870861" y="567299"/>
                  </a:lnTo>
                  <a:lnTo>
                    <a:pt x="1438161" y="0"/>
                  </a:lnTo>
                  <a:close/>
                </a:path>
              </a:pathLst>
            </a:custGeom>
            <a:solidFill>
              <a:srgbClr val="D4E1F4"/>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grpSp>
      <p:grpSp>
        <p:nvGrpSpPr>
          <p:cNvPr id="137" name="Graphic 43">
            <a:extLst>
              <a:ext uri="{FF2B5EF4-FFF2-40B4-BE49-F238E27FC236}">
                <a16:creationId xmlns:a16="http://schemas.microsoft.com/office/drawing/2014/main" xmlns="" id="{8D1F325E-FA37-486B-A528-20E1D4C277F5}"/>
              </a:ext>
            </a:extLst>
          </p:cNvPr>
          <p:cNvGrpSpPr/>
          <p:nvPr/>
        </p:nvGrpSpPr>
        <p:grpSpPr>
          <a:xfrm>
            <a:off x="7263237" y="3879974"/>
            <a:ext cx="287925" cy="287925"/>
            <a:chOff x="4342845" y="1676400"/>
            <a:chExt cx="3503341" cy="3505413"/>
          </a:xfrm>
        </p:grpSpPr>
        <p:sp>
          <p:nvSpPr>
            <p:cNvPr id="138" name="Freeform: Shape 137">
              <a:extLst>
                <a:ext uri="{FF2B5EF4-FFF2-40B4-BE49-F238E27FC236}">
                  <a16:creationId xmlns:a16="http://schemas.microsoft.com/office/drawing/2014/main" xmlns="" id="{52491EB4-2002-4D40-8285-40782F9397C6}"/>
                </a:ext>
              </a:extLst>
            </p:cNvPr>
            <p:cNvSpPr/>
            <p:nvPr/>
          </p:nvSpPr>
          <p:spPr>
            <a:xfrm>
              <a:off x="4342845" y="1676400"/>
              <a:ext cx="3503341" cy="3505413"/>
            </a:xfrm>
            <a:custGeom>
              <a:avLst/>
              <a:gdLst>
                <a:gd name="connsiteX0" fmla="*/ 2990779 w 3503341"/>
                <a:gd name="connsiteY0" fmla="*/ 515617 h 3505413"/>
                <a:gd name="connsiteX1" fmla="*/ 2989797 w 3503341"/>
                <a:gd name="connsiteY1" fmla="*/ 2992850 h 3505413"/>
                <a:gd name="connsiteX2" fmla="*/ 512564 w 3503341"/>
                <a:gd name="connsiteY2" fmla="*/ 2991869 h 3505413"/>
                <a:gd name="connsiteX3" fmla="*/ 512564 w 3503341"/>
                <a:gd name="connsiteY3" fmla="*/ 515617 h 3505413"/>
                <a:gd name="connsiteX4" fmla="*/ 2982749 w 3503341"/>
                <a:gd name="connsiteY4" fmla="*/ 507587 h 3505413"/>
                <a:gd name="connsiteX5" fmla="*/ 2990779 w 3503341"/>
                <a:gd name="connsiteY5" fmla="*/ 515617 h 350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341" h="3505413">
                  <a:moveTo>
                    <a:pt x="2990779" y="515617"/>
                  </a:moveTo>
                  <a:cubicBezTo>
                    <a:pt x="3674578" y="1199959"/>
                    <a:pt x="3674140" y="2309050"/>
                    <a:pt x="2989797" y="2992850"/>
                  </a:cubicBezTo>
                  <a:cubicBezTo>
                    <a:pt x="2305455" y="3676650"/>
                    <a:pt x="1196364" y="3676212"/>
                    <a:pt x="512564" y="2991869"/>
                  </a:cubicBezTo>
                  <a:cubicBezTo>
                    <a:pt x="-170855" y="2307917"/>
                    <a:pt x="-170855" y="1199578"/>
                    <a:pt x="512564" y="515617"/>
                  </a:cubicBezTo>
                  <a:cubicBezTo>
                    <a:pt x="1192468" y="-168726"/>
                    <a:pt x="2298406" y="-172317"/>
                    <a:pt x="2982749" y="507587"/>
                  </a:cubicBezTo>
                  <a:cubicBezTo>
                    <a:pt x="2985435" y="510254"/>
                    <a:pt x="2988112" y="512931"/>
                    <a:pt x="2990779" y="515617"/>
                  </a:cubicBezTo>
                  <a:close/>
                </a:path>
              </a:pathLst>
            </a:custGeom>
            <a:solidFill>
              <a:schemeClr val="accent2"/>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sp>
          <p:nvSpPr>
            <p:cNvPr id="139" name="Freeform: Shape 138">
              <a:extLst>
                <a:ext uri="{FF2B5EF4-FFF2-40B4-BE49-F238E27FC236}">
                  <a16:creationId xmlns:a16="http://schemas.microsoft.com/office/drawing/2014/main" xmlns="" id="{67B306BE-BC23-44BE-81D4-4CB251295CD8}"/>
                </a:ext>
              </a:extLst>
            </p:cNvPr>
            <p:cNvSpPr/>
            <p:nvPr/>
          </p:nvSpPr>
          <p:spPr>
            <a:xfrm>
              <a:off x="5223655" y="2560262"/>
              <a:ext cx="1741712" cy="1741712"/>
            </a:xfrm>
            <a:custGeom>
              <a:avLst/>
              <a:gdLst>
                <a:gd name="connsiteX0" fmla="*/ 1741713 w 1741712"/>
                <a:gd name="connsiteY0" fmla="*/ 303552 h 1741712"/>
                <a:gd name="connsiteX1" fmla="*/ 1174414 w 1741712"/>
                <a:gd name="connsiteY1" fmla="*/ 870861 h 1741712"/>
                <a:gd name="connsiteX2" fmla="*/ 1741713 w 1741712"/>
                <a:gd name="connsiteY2" fmla="*/ 1438161 h 1741712"/>
                <a:gd name="connsiteX3" fmla="*/ 1438161 w 1741712"/>
                <a:gd name="connsiteY3" fmla="*/ 1741713 h 1741712"/>
                <a:gd name="connsiteX4" fmla="*/ 870861 w 1741712"/>
                <a:gd name="connsiteY4" fmla="*/ 1174413 h 1741712"/>
                <a:gd name="connsiteX5" fmla="*/ 303562 w 1741712"/>
                <a:gd name="connsiteY5" fmla="*/ 1741713 h 1741712"/>
                <a:gd name="connsiteX6" fmla="*/ 0 w 1741712"/>
                <a:gd name="connsiteY6" fmla="*/ 1438161 h 1741712"/>
                <a:gd name="connsiteX7" fmla="*/ 567309 w 1741712"/>
                <a:gd name="connsiteY7" fmla="*/ 870861 h 1741712"/>
                <a:gd name="connsiteX8" fmla="*/ 0 w 1741712"/>
                <a:gd name="connsiteY8" fmla="*/ 303552 h 1741712"/>
                <a:gd name="connsiteX9" fmla="*/ 303562 w 1741712"/>
                <a:gd name="connsiteY9" fmla="*/ 0 h 1741712"/>
                <a:gd name="connsiteX10" fmla="*/ 870861 w 1741712"/>
                <a:gd name="connsiteY10" fmla="*/ 567299 h 1741712"/>
                <a:gd name="connsiteX11" fmla="*/ 1438161 w 1741712"/>
                <a:gd name="connsiteY11" fmla="*/ 0 h 1741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41712" h="1741712">
                  <a:moveTo>
                    <a:pt x="1741713" y="303552"/>
                  </a:moveTo>
                  <a:lnTo>
                    <a:pt x="1174414" y="870861"/>
                  </a:lnTo>
                  <a:lnTo>
                    <a:pt x="1741713" y="1438161"/>
                  </a:lnTo>
                  <a:lnTo>
                    <a:pt x="1438161" y="1741713"/>
                  </a:lnTo>
                  <a:lnTo>
                    <a:pt x="870861" y="1174413"/>
                  </a:lnTo>
                  <a:lnTo>
                    <a:pt x="303562" y="1741713"/>
                  </a:lnTo>
                  <a:lnTo>
                    <a:pt x="0" y="1438161"/>
                  </a:lnTo>
                  <a:lnTo>
                    <a:pt x="567309" y="870861"/>
                  </a:lnTo>
                  <a:lnTo>
                    <a:pt x="0" y="303552"/>
                  </a:lnTo>
                  <a:lnTo>
                    <a:pt x="303562" y="0"/>
                  </a:lnTo>
                  <a:lnTo>
                    <a:pt x="870861" y="567299"/>
                  </a:lnTo>
                  <a:lnTo>
                    <a:pt x="1438161" y="0"/>
                  </a:lnTo>
                  <a:close/>
                </a:path>
              </a:pathLst>
            </a:custGeom>
            <a:solidFill>
              <a:srgbClr val="D4E1F4"/>
            </a:solidFill>
            <a:ln w="9525" cap="flat">
              <a:noFill/>
              <a:prstDash val="solid"/>
              <a:miter/>
            </a:ln>
          </p:spPr>
          <p:txBody>
            <a:bodyPr rtlCol="0" anchor="ctr"/>
            <a:lstStyle/>
            <a:p>
              <a:pPr fontAlgn="base">
                <a:spcBef>
                  <a:spcPct val="20000"/>
                </a:spcBef>
                <a:spcAft>
                  <a:spcPct val="0"/>
                </a:spcAft>
                <a:buClr>
                  <a:srgbClr val="FF0000"/>
                </a:buClr>
                <a:buSzPct val="65000"/>
              </a:pPr>
              <a:endParaRPr lang="en-US" sz="3999">
                <a:solidFill>
                  <a:srgbClr val="4D4D4F"/>
                </a:solidFill>
              </a:endParaRPr>
            </a:p>
          </p:txBody>
        </p:sp>
      </p:grpSp>
    </p:spTree>
    <p:extLst>
      <p:ext uri="{BB962C8B-B14F-4D97-AF65-F5344CB8AC3E}">
        <p14:creationId xmlns:p14="http://schemas.microsoft.com/office/powerpoint/2010/main" val="274961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750"/>
                                        <p:tgtEl>
                                          <p:spTgt spid="80"/>
                                        </p:tgtEl>
                                      </p:cBhvr>
                                    </p:animEffect>
                                    <p:anim calcmode="lin" valueType="num">
                                      <p:cBhvr>
                                        <p:cTn id="14" dur="750" fill="hold"/>
                                        <p:tgtEl>
                                          <p:spTgt spid="80"/>
                                        </p:tgtEl>
                                        <p:attrNameLst>
                                          <p:attrName>ppt_x</p:attrName>
                                        </p:attrNameLst>
                                      </p:cBhvr>
                                      <p:tavLst>
                                        <p:tav tm="0">
                                          <p:val>
                                            <p:strVal val="#ppt_x"/>
                                          </p:val>
                                        </p:tav>
                                        <p:tav tm="100000">
                                          <p:val>
                                            <p:strVal val="#ppt_x"/>
                                          </p:val>
                                        </p:tav>
                                      </p:tavLst>
                                    </p:anim>
                                    <p:anim calcmode="lin" valueType="num">
                                      <p:cBhvr>
                                        <p:cTn id="15" dur="750" fill="hold"/>
                                        <p:tgtEl>
                                          <p:spTgt spid="80"/>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47"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750"/>
                                        <p:tgtEl>
                                          <p:spTgt spid="22"/>
                                        </p:tgtEl>
                                      </p:cBhvr>
                                    </p:animEffect>
                                    <p:anim calcmode="lin" valueType="num">
                                      <p:cBhvr>
                                        <p:cTn id="20" dur="750" fill="hold"/>
                                        <p:tgtEl>
                                          <p:spTgt spid="22"/>
                                        </p:tgtEl>
                                        <p:attrNameLst>
                                          <p:attrName>ppt_x</p:attrName>
                                        </p:attrNameLst>
                                      </p:cBhvr>
                                      <p:tavLst>
                                        <p:tav tm="0">
                                          <p:val>
                                            <p:strVal val="#ppt_x"/>
                                          </p:val>
                                        </p:tav>
                                        <p:tav tm="100000">
                                          <p:val>
                                            <p:strVal val="#ppt_x"/>
                                          </p:val>
                                        </p:tav>
                                      </p:tavLst>
                                    </p:anim>
                                    <p:anim calcmode="lin" valueType="num">
                                      <p:cBhvr>
                                        <p:cTn id="21" dur="75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7"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750"/>
                                        <p:tgtEl>
                                          <p:spTgt spid="23"/>
                                        </p:tgtEl>
                                      </p:cBhvr>
                                    </p:animEffect>
                                    <p:anim calcmode="lin" valueType="num">
                                      <p:cBhvr>
                                        <p:cTn id="26" dur="750" fill="hold"/>
                                        <p:tgtEl>
                                          <p:spTgt spid="23"/>
                                        </p:tgtEl>
                                        <p:attrNameLst>
                                          <p:attrName>ppt_x</p:attrName>
                                        </p:attrNameLst>
                                      </p:cBhvr>
                                      <p:tavLst>
                                        <p:tav tm="0">
                                          <p:val>
                                            <p:strVal val="#ppt_x"/>
                                          </p:val>
                                        </p:tav>
                                        <p:tav tm="100000">
                                          <p:val>
                                            <p:strVal val="#ppt_x"/>
                                          </p:val>
                                        </p:tav>
                                      </p:tavLst>
                                    </p:anim>
                                    <p:anim calcmode="lin" valueType="num">
                                      <p:cBhvr>
                                        <p:cTn id="27"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7" presetClass="entr" presetSubtype="0" fill="hold" nodeType="afterEffect">
                                  <p:stCondLst>
                                    <p:cond delay="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750"/>
                                        <p:tgtEl>
                                          <p:spTgt spid="129"/>
                                        </p:tgtEl>
                                      </p:cBhvr>
                                    </p:animEffect>
                                    <p:anim calcmode="lin" valueType="num">
                                      <p:cBhvr>
                                        <p:cTn id="39" dur="750" fill="hold"/>
                                        <p:tgtEl>
                                          <p:spTgt spid="129"/>
                                        </p:tgtEl>
                                        <p:attrNameLst>
                                          <p:attrName>ppt_x</p:attrName>
                                        </p:attrNameLst>
                                      </p:cBhvr>
                                      <p:tavLst>
                                        <p:tav tm="0">
                                          <p:val>
                                            <p:strVal val="#ppt_x"/>
                                          </p:val>
                                        </p:tav>
                                        <p:tav tm="100000">
                                          <p:val>
                                            <p:strVal val="#ppt_x"/>
                                          </p:val>
                                        </p:tav>
                                      </p:tavLst>
                                    </p:anim>
                                    <p:anim calcmode="lin" valueType="num">
                                      <p:cBhvr>
                                        <p:cTn id="40" dur="750" fill="hold"/>
                                        <p:tgtEl>
                                          <p:spTgt spid="129"/>
                                        </p:tgtEl>
                                        <p:attrNameLst>
                                          <p:attrName>ppt_y</p:attrName>
                                        </p:attrNameLst>
                                      </p:cBhvr>
                                      <p:tavLst>
                                        <p:tav tm="0">
                                          <p:val>
                                            <p:strVal val="#ppt_y-.1"/>
                                          </p:val>
                                        </p:tav>
                                        <p:tav tm="100000">
                                          <p:val>
                                            <p:strVal val="#ppt_y"/>
                                          </p:val>
                                        </p:tav>
                                      </p:tavLst>
                                    </p:anim>
                                  </p:childTnLst>
                                </p:cTn>
                              </p:par>
                            </p:childTnLst>
                          </p:cTn>
                        </p:par>
                        <p:par>
                          <p:cTn id="41" fill="hold">
                            <p:stCondLst>
                              <p:cond delay="1750"/>
                            </p:stCondLst>
                            <p:childTnLst>
                              <p:par>
                                <p:cTn id="42" presetID="47" presetClass="entr" presetSubtype="0" fill="hold" nodeType="after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750"/>
                                        <p:tgtEl>
                                          <p:spTgt spid="156"/>
                                        </p:tgtEl>
                                      </p:cBhvr>
                                    </p:animEffect>
                                    <p:anim calcmode="lin" valueType="num">
                                      <p:cBhvr>
                                        <p:cTn id="45" dur="750" fill="hold"/>
                                        <p:tgtEl>
                                          <p:spTgt spid="156"/>
                                        </p:tgtEl>
                                        <p:attrNameLst>
                                          <p:attrName>ppt_x</p:attrName>
                                        </p:attrNameLst>
                                      </p:cBhvr>
                                      <p:tavLst>
                                        <p:tav tm="0">
                                          <p:val>
                                            <p:strVal val="#ppt_x"/>
                                          </p:val>
                                        </p:tav>
                                        <p:tav tm="100000">
                                          <p:val>
                                            <p:strVal val="#ppt_x"/>
                                          </p:val>
                                        </p:tav>
                                      </p:tavLst>
                                    </p:anim>
                                    <p:anim calcmode="lin" valueType="num">
                                      <p:cBhvr>
                                        <p:cTn id="46" dur="750" fill="hold"/>
                                        <p:tgtEl>
                                          <p:spTgt spid="156"/>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47" presetClass="entr" presetSubtype="0"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750"/>
                                        <p:tgtEl>
                                          <p:spTgt spid="37"/>
                                        </p:tgtEl>
                                      </p:cBhvr>
                                    </p:animEffect>
                                    <p:anim calcmode="lin" valueType="num">
                                      <p:cBhvr>
                                        <p:cTn id="51" dur="750" fill="hold"/>
                                        <p:tgtEl>
                                          <p:spTgt spid="37"/>
                                        </p:tgtEl>
                                        <p:attrNameLst>
                                          <p:attrName>ppt_x</p:attrName>
                                        </p:attrNameLst>
                                      </p:cBhvr>
                                      <p:tavLst>
                                        <p:tav tm="0">
                                          <p:val>
                                            <p:strVal val="#ppt_x"/>
                                          </p:val>
                                        </p:tav>
                                        <p:tav tm="100000">
                                          <p:val>
                                            <p:strVal val="#ppt_x"/>
                                          </p:val>
                                        </p:tav>
                                      </p:tavLst>
                                    </p:anim>
                                    <p:anim calcmode="lin" valueType="num">
                                      <p:cBhvr>
                                        <p:cTn id="52"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47" presetClass="entr" presetSubtype="0" fill="hold" nodeType="after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750"/>
                                        <p:tgtEl>
                                          <p:spTgt spid="113"/>
                                        </p:tgtEl>
                                      </p:cBhvr>
                                    </p:animEffect>
                                    <p:anim calcmode="lin" valueType="num">
                                      <p:cBhvr>
                                        <p:cTn id="64" dur="750" fill="hold"/>
                                        <p:tgtEl>
                                          <p:spTgt spid="113"/>
                                        </p:tgtEl>
                                        <p:attrNameLst>
                                          <p:attrName>ppt_x</p:attrName>
                                        </p:attrNameLst>
                                      </p:cBhvr>
                                      <p:tavLst>
                                        <p:tav tm="0">
                                          <p:val>
                                            <p:strVal val="#ppt_x"/>
                                          </p:val>
                                        </p:tav>
                                        <p:tav tm="100000">
                                          <p:val>
                                            <p:strVal val="#ppt_x"/>
                                          </p:val>
                                        </p:tav>
                                      </p:tavLst>
                                    </p:anim>
                                    <p:anim calcmode="lin" valueType="num">
                                      <p:cBhvr>
                                        <p:cTn id="65" dur="750" fill="hold"/>
                                        <p:tgtEl>
                                          <p:spTgt spid="113"/>
                                        </p:tgtEl>
                                        <p:attrNameLst>
                                          <p:attrName>ppt_y</p:attrName>
                                        </p:attrNameLst>
                                      </p:cBhvr>
                                      <p:tavLst>
                                        <p:tav tm="0">
                                          <p:val>
                                            <p:strVal val="#ppt_y-.1"/>
                                          </p:val>
                                        </p:tav>
                                        <p:tav tm="100000">
                                          <p:val>
                                            <p:strVal val="#ppt_y"/>
                                          </p:val>
                                        </p:tav>
                                      </p:tavLst>
                                    </p:anim>
                                  </p:childTnLst>
                                </p:cTn>
                              </p:par>
                            </p:childTnLst>
                          </p:cTn>
                        </p:par>
                        <p:par>
                          <p:cTn id="66" fill="hold">
                            <p:stCondLst>
                              <p:cond delay="1750"/>
                            </p:stCondLst>
                            <p:childTnLst>
                              <p:par>
                                <p:cTn id="67" presetID="47" presetClass="entr" presetSubtype="0" fill="hold" nodeType="afterEffect">
                                  <p:stCondLst>
                                    <p:cond delay="0"/>
                                  </p:stCondLst>
                                  <p:childTnLst>
                                    <p:set>
                                      <p:cBhvr>
                                        <p:cTn id="68" dur="1" fill="hold">
                                          <p:stCondLst>
                                            <p:cond delay="0"/>
                                          </p:stCondLst>
                                        </p:cTn>
                                        <p:tgtEl>
                                          <p:spTgt spid="111"/>
                                        </p:tgtEl>
                                        <p:attrNameLst>
                                          <p:attrName>style.visibility</p:attrName>
                                        </p:attrNameLst>
                                      </p:cBhvr>
                                      <p:to>
                                        <p:strVal val="visible"/>
                                      </p:to>
                                    </p:set>
                                    <p:animEffect transition="in" filter="fade">
                                      <p:cBhvr>
                                        <p:cTn id="69" dur="750"/>
                                        <p:tgtEl>
                                          <p:spTgt spid="111"/>
                                        </p:tgtEl>
                                      </p:cBhvr>
                                    </p:animEffect>
                                    <p:anim calcmode="lin" valueType="num">
                                      <p:cBhvr>
                                        <p:cTn id="70" dur="750" fill="hold"/>
                                        <p:tgtEl>
                                          <p:spTgt spid="111"/>
                                        </p:tgtEl>
                                        <p:attrNameLst>
                                          <p:attrName>ppt_x</p:attrName>
                                        </p:attrNameLst>
                                      </p:cBhvr>
                                      <p:tavLst>
                                        <p:tav tm="0">
                                          <p:val>
                                            <p:strVal val="#ppt_x"/>
                                          </p:val>
                                        </p:tav>
                                        <p:tav tm="100000">
                                          <p:val>
                                            <p:strVal val="#ppt_x"/>
                                          </p:val>
                                        </p:tav>
                                      </p:tavLst>
                                    </p:anim>
                                    <p:anim calcmode="lin" valueType="num">
                                      <p:cBhvr>
                                        <p:cTn id="71" dur="750" fill="hold"/>
                                        <p:tgtEl>
                                          <p:spTgt spid="111"/>
                                        </p:tgtEl>
                                        <p:attrNameLst>
                                          <p:attrName>ppt_y</p:attrName>
                                        </p:attrNameLst>
                                      </p:cBhvr>
                                      <p:tavLst>
                                        <p:tav tm="0">
                                          <p:val>
                                            <p:strVal val="#ppt_y-.1"/>
                                          </p:val>
                                        </p:tav>
                                        <p:tav tm="100000">
                                          <p:val>
                                            <p:strVal val="#ppt_y"/>
                                          </p:val>
                                        </p:tav>
                                      </p:tavLst>
                                    </p:anim>
                                  </p:childTnLst>
                                </p:cTn>
                              </p:par>
                            </p:childTnLst>
                          </p:cTn>
                        </p:par>
                        <p:par>
                          <p:cTn id="72" fill="hold">
                            <p:stCondLst>
                              <p:cond delay="2500"/>
                            </p:stCondLst>
                            <p:childTnLst>
                              <p:par>
                                <p:cTn id="73" presetID="47" presetClass="entr" presetSubtype="0" fill="hold"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750"/>
                                        <p:tgtEl>
                                          <p:spTgt spid="35"/>
                                        </p:tgtEl>
                                      </p:cBhvr>
                                    </p:animEffect>
                                    <p:anim calcmode="lin" valueType="num">
                                      <p:cBhvr>
                                        <p:cTn id="76" dur="750" fill="hold"/>
                                        <p:tgtEl>
                                          <p:spTgt spid="35"/>
                                        </p:tgtEl>
                                        <p:attrNameLst>
                                          <p:attrName>ppt_x</p:attrName>
                                        </p:attrNameLst>
                                      </p:cBhvr>
                                      <p:tavLst>
                                        <p:tav tm="0">
                                          <p:val>
                                            <p:strVal val="#ppt_x"/>
                                          </p:val>
                                        </p:tav>
                                        <p:tav tm="100000">
                                          <p:val>
                                            <p:strVal val="#ppt_x"/>
                                          </p:val>
                                        </p:tav>
                                      </p:tavLst>
                                    </p:anim>
                                    <p:anim calcmode="lin" valueType="num">
                                      <p:cBhvr>
                                        <p:cTn id="77" dur="750" fill="hold"/>
                                        <p:tgtEl>
                                          <p:spTgt spid="35"/>
                                        </p:tgtEl>
                                        <p:attrNameLst>
                                          <p:attrName>ppt_y</p:attrName>
                                        </p:attrNameLst>
                                      </p:cBhvr>
                                      <p:tavLst>
                                        <p:tav tm="0">
                                          <p:val>
                                            <p:strVal val="#ppt_y-.1"/>
                                          </p:val>
                                        </p:tav>
                                        <p:tav tm="100000">
                                          <p:val>
                                            <p:strVal val="#ppt_y"/>
                                          </p:val>
                                        </p:tav>
                                      </p:tavLst>
                                    </p:anim>
                                  </p:childTnLst>
                                </p:cTn>
                              </p:par>
                            </p:childTnLst>
                          </p:cTn>
                        </p:par>
                        <p:par>
                          <p:cTn id="78" fill="hold">
                            <p:stCondLst>
                              <p:cond delay="3250"/>
                            </p:stCondLst>
                            <p:childTnLst>
                              <p:par>
                                <p:cTn id="79" presetID="22" presetClass="entr" presetSubtype="4" fill="hold" nodeType="afterEffect">
                                  <p:stCondLst>
                                    <p:cond delay="0"/>
                                  </p:stCondLst>
                                  <p:childTnLst>
                                    <p:set>
                                      <p:cBhvr>
                                        <p:cTn id="80" dur="1" fill="hold">
                                          <p:stCondLst>
                                            <p:cond delay="0"/>
                                          </p:stCondLst>
                                        </p:cTn>
                                        <p:tgtEl>
                                          <p:spTgt spid="188"/>
                                        </p:tgtEl>
                                        <p:attrNameLst>
                                          <p:attrName>style.visibility</p:attrName>
                                        </p:attrNameLst>
                                      </p:cBhvr>
                                      <p:to>
                                        <p:strVal val="visible"/>
                                      </p:to>
                                    </p:set>
                                    <p:animEffect transition="in" filter="wipe(down)">
                                      <p:cBhvr>
                                        <p:cTn id="81" dur="1000"/>
                                        <p:tgtEl>
                                          <p:spTgt spid="188"/>
                                        </p:tgtEl>
                                      </p:cBhvr>
                                    </p:animEffect>
                                  </p:childTnLst>
                                </p:cTn>
                              </p:par>
                            </p:childTnLst>
                          </p:cTn>
                        </p:par>
                        <p:par>
                          <p:cTn id="82" fill="hold">
                            <p:stCondLst>
                              <p:cond delay="4250"/>
                            </p:stCondLst>
                            <p:childTnLst>
                              <p:par>
                                <p:cTn id="83" presetID="22" presetClass="entr" presetSubtype="8" fill="hold" nodeType="afterEffect">
                                  <p:stCondLst>
                                    <p:cond delay="0"/>
                                  </p:stCondLst>
                                  <p:childTnLst>
                                    <p:set>
                                      <p:cBhvr>
                                        <p:cTn id="84" dur="1" fill="hold">
                                          <p:stCondLst>
                                            <p:cond delay="0"/>
                                          </p:stCondLst>
                                        </p:cTn>
                                        <p:tgtEl>
                                          <p:spTgt spid="229"/>
                                        </p:tgtEl>
                                        <p:attrNameLst>
                                          <p:attrName>style.visibility</p:attrName>
                                        </p:attrNameLst>
                                      </p:cBhvr>
                                      <p:to>
                                        <p:strVal val="visible"/>
                                      </p:to>
                                    </p:set>
                                    <p:animEffect transition="in" filter="wipe(left)">
                                      <p:cBhvr>
                                        <p:cTn id="85" dur="1000"/>
                                        <p:tgtEl>
                                          <p:spTgt spid="229"/>
                                        </p:tgtEl>
                                      </p:cBhvr>
                                    </p:animEffect>
                                  </p:childTnLst>
                                </p:cTn>
                              </p:par>
                            </p:childTnLst>
                          </p:cTn>
                        </p:par>
                        <p:par>
                          <p:cTn id="86" fill="hold">
                            <p:stCondLst>
                              <p:cond delay="5250"/>
                            </p:stCondLst>
                            <p:childTnLst>
                              <p:par>
                                <p:cTn id="87" presetID="22" presetClass="entr" presetSubtype="8" fill="hold" nodeType="afterEffect">
                                  <p:stCondLst>
                                    <p:cond delay="0"/>
                                  </p:stCondLst>
                                  <p:childTnLst>
                                    <p:set>
                                      <p:cBhvr>
                                        <p:cTn id="88" dur="1" fill="hold">
                                          <p:stCondLst>
                                            <p:cond delay="0"/>
                                          </p:stCondLst>
                                        </p:cTn>
                                        <p:tgtEl>
                                          <p:spTgt spid="157"/>
                                        </p:tgtEl>
                                        <p:attrNameLst>
                                          <p:attrName>style.visibility</p:attrName>
                                        </p:attrNameLst>
                                      </p:cBhvr>
                                      <p:to>
                                        <p:strVal val="visible"/>
                                      </p:to>
                                    </p:set>
                                    <p:animEffect transition="in" filter="wipe(left)">
                                      <p:cBhvr>
                                        <p:cTn id="89" dur="1000"/>
                                        <p:tgtEl>
                                          <p:spTgt spid="157"/>
                                        </p:tgtEl>
                                      </p:cBhvr>
                                    </p:animEffect>
                                  </p:childTnLst>
                                </p:cTn>
                              </p:par>
                            </p:childTnLst>
                          </p:cTn>
                        </p:par>
                        <p:par>
                          <p:cTn id="90" fill="hold">
                            <p:stCondLst>
                              <p:cond delay="6250"/>
                            </p:stCondLst>
                            <p:childTnLst>
                              <p:par>
                                <p:cTn id="91" presetID="22" presetClass="entr" presetSubtype="8" fill="hold" nodeType="afterEffect">
                                  <p:stCondLst>
                                    <p:cond delay="0"/>
                                  </p:stCondLst>
                                  <p:childTnLst>
                                    <p:set>
                                      <p:cBhvr>
                                        <p:cTn id="92" dur="1" fill="hold">
                                          <p:stCondLst>
                                            <p:cond delay="0"/>
                                          </p:stCondLst>
                                        </p:cTn>
                                        <p:tgtEl>
                                          <p:spTgt spid="195"/>
                                        </p:tgtEl>
                                        <p:attrNameLst>
                                          <p:attrName>style.visibility</p:attrName>
                                        </p:attrNameLst>
                                      </p:cBhvr>
                                      <p:to>
                                        <p:strVal val="visible"/>
                                      </p:to>
                                    </p:set>
                                    <p:animEffect transition="in" filter="wipe(left)">
                                      <p:cBhvr>
                                        <p:cTn id="93" dur="1000"/>
                                        <p:tgtEl>
                                          <p:spTgt spid="195"/>
                                        </p:tgtEl>
                                      </p:cBhvr>
                                    </p:animEffect>
                                  </p:childTnLst>
                                </p:cTn>
                              </p:par>
                            </p:childTnLst>
                          </p:cTn>
                        </p:par>
                        <p:par>
                          <p:cTn id="94" fill="hold">
                            <p:stCondLst>
                              <p:cond delay="7250"/>
                            </p:stCondLst>
                            <p:childTnLst>
                              <p:par>
                                <p:cTn id="95" presetID="22" presetClass="entr" presetSubtype="1" fill="hold" nodeType="afterEffect">
                                  <p:stCondLst>
                                    <p:cond delay="0"/>
                                  </p:stCondLst>
                                  <p:childTnLst>
                                    <p:set>
                                      <p:cBhvr>
                                        <p:cTn id="96" dur="1" fill="hold">
                                          <p:stCondLst>
                                            <p:cond delay="0"/>
                                          </p:stCondLst>
                                        </p:cTn>
                                        <p:tgtEl>
                                          <p:spTgt spid="174"/>
                                        </p:tgtEl>
                                        <p:attrNameLst>
                                          <p:attrName>style.visibility</p:attrName>
                                        </p:attrNameLst>
                                      </p:cBhvr>
                                      <p:to>
                                        <p:strVal val="visible"/>
                                      </p:to>
                                    </p:set>
                                    <p:animEffect transition="in" filter="wipe(up)">
                                      <p:cBhvr>
                                        <p:cTn id="97" dur="1000"/>
                                        <p:tgtEl>
                                          <p:spTgt spid="174"/>
                                        </p:tgtEl>
                                      </p:cBhvr>
                                    </p:animEffect>
                                  </p:childTnLst>
                                </p:cTn>
                              </p:par>
                            </p:childTnLst>
                          </p:cTn>
                        </p:par>
                        <p:par>
                          <p:cTn id="98" fill="hold">
                            <p:stCondLst>
                              <p:cond delay="8750"/>
                            </p:stCondLst>
                            <p:childTnLst>
                              <p:par>
                                <p:cTn id="99" presetID="22" presetClass="entr" presetSubtype="8" fill="hold" nodeType="afterEffect">
                                  <p:stCondLst>
                                    <p:cond delay="0"/>
                                  </p:stCondLst>
                                  <p:childTnLst>
                                    <p:set>
                                      <p:cBhvr>
                                        <p:cTn id="100" dur="1" fill="hold">
                                          <p:stCondLst>
                                            <p:cond delay="0"/>
                                          </p:stCondLst>
                                        </p:cTn>
                                        <p:tgtEl>
                                          <p:spTgt spid="198"/>
                                        </p:tgtEl>
                                        <p:attrNameLst>
                                          <p:attrName>style.visibility</p:attrName>
                                        </p:attrNameLst>
                                      </p:cBhvr>
                                      <p:to>
                                        <p:strVal val="visible"/>
                                      </p:to>
                                    </p:set>
                                    <p:animEffect transition="in" filter="wipe(left)">
                                      <p:cBhvr>
                                        <p:cTn id="101" dur="1000"/>
                                        <p:tgtEl>
                                          <p:spTgt spid="198"/>
                                        </p:tgtEl>
                                      </p:cBhvr>
                                    </p:animEffect>
                                  </p:childTnLst>
                                </p:cTn>
                              </p:par>
                            </p:childTnLst>
                          </p:cTn>
                        </p:par>
                        <p:par>
                          <p:cTn id="102" fill="hold">
                            <p:stCondLst>
                              <p:cond delay="9750"/>
                            </p:stCondLst>
                            <p:childTnLst>
                              <p:par>
                                <p:cTn id="103" presetID="22" presetClass="entr" presetSubtype="1" fill="hold" nodeType="afterEffect">
                                  <p:stCondLst>
                                    <p:cond delay="0"/>
                                  </p:stCondLst>
                                  <p:childTnLst>
                                    <p:set>
                                      <p:cBhvr>
                                        <p:cTn id="104" dur="1" fill="hold">
                                          <p:stCondLst>
                                            <p:cond delay="0"/>
                                          </p:stCondLst>
                                        </p:cTn>
                                        <p:tgtEl>
                                          <p:spTgt spid="182"/>
                                        </p:tgtEl>
                                        <p:attrNameLst>
                                          <p:attrName>style.visibility</p:attrName>
                                        </p:attrNameLst>
                                      </p:cBhvr>
                                      <p:to>
                                        <p:strVal val="visible"/>
                                      </p:to>
                                    </p:set>
                                    <p:animEffect transition="in" filter="wipe(up)">
                                      <p:cBhvr>
                                        <p:cTn id="105" dur="1000"/>
                                        <p:tgtEl>
                                          <p:spTgt spid="182"/>
                                        </p:tgtEl>
                                      </p:cBhvr>
                                    </p:animEffect>
                                  </p:childTnLst>
                                </p:cTn>
                              </p:par>
                            </p:childTnLst>
                          </p:cTn>
                        </p:par>
                        <p:par>
                          <p:cTn id="106" fill="hold">
                            <p:stCondLst>
                              <p:cond delay="10750"/>
                            </p:stCondLst>
                            <p:childTnLst>
                              <p:par>
                                <p:cTn id="107" presetID="22" presetClass="entr" presetSubtype="1" fill="hold" nodeType="afterEffect">
                                  <p:stCondLst>
                                    <p:cond delay="0"/>
                                  </p:stCondLst>
                                  <p:childTnLst>
                                    <p:set>
                                      <p:cBhvr>
                                        <p:cTn id="108" dur="1" fill="hold">
                                          <p:stCondLst>
                                            <p:cond delay="0"/>
                                          </p:stCondLst>
                                        </p:cTn>
                                        <p:tgtEl>
                                          <p:spTgt spid="185"/>
                                        </p:tgtEl>
                                        <p:attrNameLst>
                                          <p:attrName>style.visibility</p:attrName>
                                        </p:attrNameLst>
                                      </p:cBhvr>
                                      <p:to>
                                        <p:strVal val="visible"/>
                                      </p:to>
                                    </p:set>
                                    <p:animEffect transition="in" filter="wipe(up)">
                                      <p:cBhvr>
                                        <p:cTn id="109" dur="1000"/>
                                        <p:tgtEl>
                                          <p:spTgt spid="185"/>
                                        </p:tgtEl>
                                      </p:cBhvr>
                                    </p:animEffect>
                                  </p:childTnLst>
                                </p:cTn>
                              </p:par>
                            </p:childTnLst>
                          </p:cTn>
                        </p:par>
                        <p:par>
                          <p:cTn id="110" fill="hold">
                            <p:stCondLst>
                              <p:cond delay="11750"/>
                            </p:stCondLst>
                            <p:childTnLst>
                              <p:par>
                                <p:cTn id="111" presetID="22" presetClass="entr" presetSubtype="1" fill="hold" nodeType="afterEffect">
                                  <p:stCondLst>
                                    <p:cond delay="0"/>
                                  </p:stCondLst>
                                  <p:childTnLst>
                                    <p:set>
                                      <p:cBhvr>
                                        <p:cTn id="112" dur="1" fill="hold">
                                          <p:stCondLst>
                                            <p:cond delay="0"/>
                                          </p:stCondLst>
                                        </p:cTn>
                                        <p:tgtEl>
                                          <p:spTgt spid="220"/>
                                        </p:tgtEl>
                                        <p:attrNameLst>
                                          <p:attrName>style.visibility</p:attrName>
                                        </p:attrNameLst>
                                      </p:cBhvr>
                                      <p:to>
                                        <p:strVal val="visible"/>
                                      </p:to>
                                    </p:set>
                                    <p:animEffect transition="in" filter="wipe(up)">
                                      <p:cBhvr>
                                        <p:cTn id="113" dur="1000"/>
                                        <p:tgtEl>
                                          <p:spTgt spid="220"/>
                                        </p:tgtEl>
                                      </p:cBhvr>
                                    </p:animEffect>
                                  </p:childTnLst>
                                </p:cTn>
                              </p:par>
                            </p:childTnLst>
                          </p:cTn>
                        </p:par>
                        <p:par>
                          <p:cTn id="114" fill="hold">
                            <p:stCondLst>
                              <p:cond delay="13250"/>
                            </p:stCondLst>
                            <p:childTnLst>
                              <p:par>
                                <p:cTn id="115" presetID="22" presetClass="entr" presetSubtype="4" fill="hold" nodeType="afterEffect">
                                  <p:stCondLst>
                                    <p:cond delay="0"/>
                                  </p:stCondLst>
                                  <p:childTnLst>
                                    <p:set>
                                      <p:cBhvr>
                                        <p:cTn id="116" dur="1" fill="hold">
                                          <p:stCondLst>
                                            <p:cond delay="0"/>
                                          </p:stCondLst>
                                        </p:cTn>
                                        <p:tgtEl>
                                          <p:spTgt spid="232"/>
                                        </p:tgtEl>
                                        <p:attrNameLst>
                                          <p:attrName>style.visibility</p:attrName>
                                        </p:attrNameLst>
                                      </p:cBhvr>
                                      <p:to>
                                        <p:strVal val="visible"/>
                                      </p:to>
                                    </p:set>
                                    <p:animEffect transition="in" filter="wipe(down)">
                                      <p:cBhvr>
                                        <p:cTn id="117" dur="1000"/>
                                        <p:tgtEl>
                                          <p:spTgt spid="232"/>
                                        </p:tgtEl>
                                      </p:cBhvr>
                                    </p:animEffect>
                                  </p:childTnLst>
                                </p:cTn>
                              </p:par>
                            </p:childTnLst>
                          </p:cTn>
                        </p:par>
                        <p:par>
                          <p:cTn id="118" fill="hold">
                            <p:stCondLst>
                              <p:cond delay="14250"/>
                            </p:stCondLst>
                            <p:childTnLst>
                              <p:par>
                                <p:cTn id="119" presetID="22" presetClass="entr" presetSubtype="2" fill="hold" nodeType="afterEffect">
                                  <p:stCondLst>
                                    <p:cond delay="0"/>
                                  </p:stCondLst>
                                  <p:childTnLst>
                                    <p:set>
                                      <p:cBhvr>
                                        <p:cTn id="120" dur="1" fill="hold">
                                          <p:stCondLst>
                                            <p:cond delay="0"/>
                                          </p:stCondLst>
                                        </p:cTn>
                                        <p:tgtEl>
                                          <p:spTgt spid="166"/>
                                        </p:tgtEl>
                                        <p:attrNameLst>
                                          <p:attrName>style.visibility</p:attrName>
                                        </p:attrNameLst>
                                      </p:cBhvr>
                                      <p:to>
                                        <p:strVal val="visible"/>
                                      </p:to>
                                    </p:set>
                                    <p:animEffect transition="in" filter="wipe(right)">
                                      <p:cBhvr>
                                        <p:cTn id="121" dur="1000"/>
                                        <p:tgtEl>
                                          <p:spTgt spid="166"/>
                                        </p:tgtEl>
                                      </p:cBhvr>
                                    </p:animEffect>
                                  </p:childTnLst>
                                </p:cTn>
                              </p:par>
                            </p:childTnLst>
                          </p:cTn>
                        </p:par>
                        <p:par>
                          <p:cTn id="122" fill="hold">
                            <p:stCondLst>
                              <p:cond delay="15250"/>
                            </p:stCondLst>
                            <p:childTnLst>
                              <p:par>
                                <p:cTn id="123" presetID="22" presetClass="entr" presetSubtype="1" fill="hold" nodeType="afterEffect">
                                  <p:stCondLst>
                                    <p:cond delay="0"/>
                                  </p:stCondLst>
                                  <p:childTnLst>
                                    <p:set>
                                      <p:cBhvr>
                                        <p:cTn id="124" dur="1" fill="hold">
                                          <p:stCondLst>
                                            <p:cond delay="0"/>
                                          </p:stCondLst>
                                        </p:cTn>
                                        <p:tgtEl>
                                          <p:spTgt spid="160"/>
                                        </p:tgtEl>
                                        <p:attrNameLst>
                                          <p:attrName>style.visibility</p:attrName>
                                        </p:attrNameLst>
                                      </p:cBhvr>
                                      <p:to>
                                        <p:strVal val="visible"/>
                                      </p:to>
                                    </p:set>
                                    <p:animEffect transition="in" filter="wipe(up)">
                                      <p:cBhvr>
                                        <p:cTn id="125" dur="1000"/>
                                        <p:tgtEl>
                                          <p:spTgt spid="160"/>
                                        </p:tgtEl>
                                      </p:cBhvr>
                                    </p:animEffect>
                                  </p:childTnLst>
                                </p:cTn>
                              </p:par>
                            </p:childTnLst>
                          </p:cTn>
                        </p:par>
                        <p:par>
                          <p:cTn id="126" fill="hold">
                            <p:stCondLst>
                              <p:cond delay="16250"/>
                            </p:stCondLst>
                            <p:childTnLst>
                              <p:par>
                                <p:cTn id="127" presetID="22" presetClass="entr" presetSubtype="1" fill="hold" nodeType="afterEffect">
                                  <p:stCondLst>
                                    <p:cond delay="0"/>
                                  </p:stCondLst>
                                  <p:childTnLst>
                                    <p:set>
                                      <p:cBhvr>
                                        <p:cTn id="128" dur="1" fill="hold">
                                          <p:stCondLst>
                                            <p:cond delay="0"/>
                                          </p:stCondLst>
                                        </p:cTn>
                                        <p:tgtEl>
                                          <p:spTgt spid="178"/>
                                        </p:tgtEl>
                                        <p:attrNameLst>
                                          <p:attrName>style.visibility</p:attrName>
                                        </p:attrNameLst>
                                      </p:cBhvr>
                                      <p:to>
                                        <p:strVal val="visible"/>
                                      </p:to>
                                    </p:set>
                                    <p:animEffect transition="in" filter="wipe(up)">
                                      <p:cBhvr>
                                        <p:cTn id="129" dur="1000"/>
                                        <p:tgtEl>
                                          <p:spTgt spid="178"/>
                                        </p:tgtEl>
                                      </p:cBhvr>
                                    </p:animEffect>
                                  </p:childTnLst>
                                </p:cTn>
                              </p:par>
                            </p:childTnLst>
                          </p:cTn>
                        </p:par>
                        <p:par>
                          <p:cTn id="130" fill="hold">
                            <p:stCondLst>
                              <p:cond delay="17250"/>
                            </p:stCondLst>
                            <p:childTnLst>
                              <p:par>
                                <p:cTn id="131" presetID="22" presetClass="entr" presetSubtype="2" fill="hold" nodeType="afterEffect">
                                  <p:stCondLst>
                                    <p:cond delay="0"/>
                                  </p:stCondLst>
                                  <p:childTnLst>
                                    <p:set>
                                      <p:cBhvr>
                                        <p:cTn id="132" dur="1" fill="hold">
                                          <p:stCondLst>
                                            <p:cond delay="0"/>
                                          </p:stCondLst>
                                        </p:cTn>
                                        <p:tgtEl>
                                          <p:spTgt spid="163"/>
                                        </p:tgtEl>
                                        <p:attrNameLst>
                                          <p:attrName>style.visibility</p:attrName>
                                        </p:attrNameLst>
                                      </p:cBhvr>
                                      <p:to>
                                        <p:strVal val="visible"/>
                                      </p:to>
                                    </p:set>
                                    <p:animEffect transition="in" filter="wipe(right)">
                                      <p:cBhvr>
                                        <p:cTn id="133" dur="1000"/>
                                        <p:tgtEl>
                                          <p:spTgt spid="163"/>
                                        </p:tgtEl>
                                      </p:cBhvr>
                                    </p:animEffect>
                                  </p:childTnLst>
                                </p:cTn>
                              </p:par>
                            </p:childTnLst>
                          </p:cTn>
                        </p:par>
                        <p:par>
                          <p:cTn id="134" fill="hold">
                            <p:stCondLst>
                              <p:cond delay="18250"/>
                            </p:stCondLst>
                            <p:childTnLst>
                              <p:par>
                                <p:cTn id="135" presetID="10" presetClass="entr" presetSubtype="0" fill="hold" nodeType="afterEffect">
                                  <p:stCondLst>
                                    <p:cond delay="0"/>
                                  </p:stCondLst>
                                  <p:childTnLst>
                                    <p:set>
                                      <p:cBhvr>
                                        <p:cTn id="136" dur="1" fill="hold">
                                          <p:stCondLst>
                                            <p:cond delay="0"/>
                                          </p:stCondLst>
                                        </p:cTn>
                                        <p:tgtEl>
                                          <p:spTgt spid="137"/>
                                        </p:tgtEl>
                                        <p:attrNameLst>
                                          <p:attrName>style.visibility</p:attrName>
                                        </p:attrNameLst>
                                      </p:cBhvr>
                                      <p:to>
                                        <p:strVal val="visible"/>
                                      </p:to>
                                    </p:set>
                                    <p:animEffect transition="in" filter="fade">
                                      <p:cBhvr>
                                        <p:cTn id="137" dur="500"/>
                                        <p:tgtEl>
                                          <p:spTgt spid="137"/>
                                        </p:tgtEl>
                                      </p:cBhvr>
                                    </p:animEffect>
                                  </p:childTnLst>
                                </p:cTn>
                              </p:par>
                            </p:childTnLst>
                          </p:cTn>
                        </p:par>
                        <p:par>
                          <p:cTn id="138" fill="hold">
                            <p:stCondLst>
                              <p:cond delay="18750"/>
                            </p:stCondLst>
                            <p:childTnLst>
                              <p:par>
                                <p:cTn id="139" presetID="10" presetClass="entr" presetSubtype="0" fill="hold" nodeType="after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fade">
                                      <p:cBhvr>
                                        <p:cTn id="141" dur="500"/>
                                        <p:tgtEl>
                                          <p:spTgt spid="46"/>
                                        </p:tgtEl>
                                      </p:cBhvr>
                                    </p:animEffect>
                                  </p:childTnLst>
                                </p:cTn>
                              </p:par>
                            </p:childTnLst>
                          </p:cTn>
                        </p:par>
                        <p:par>
                          <p:cTn id="142" fill="hold">
                            <p:stCondLst>
                              <p:cond delay="19250"/>
                            </p:stCondLst>
                            <p:childTnLst>
                              <p:par>
                                <p:cTn id="143" presetID="10" presetClass="entr" presetSubtype="0" fill="hold" nodeType="afterEffect">
                                  <p:stCondLst>
                                    <p:cond delay="0"/>
                                  </p:stCondLst>
                                  <p:childTnLst>
                                    <p:set>
                                      <p:cBhvr>
                                        <p:cTn id="144" dur="1" fill="hold">
                                          <p:stCondLst>
                                            <p:cond delay="0"/>
                                          </p:stCondLst>
                                        </p:cTn>
                                        <p:tgtEl>
                                          <p:spTgt spid="131"/>
                                        </p:tgtEl>
                                        <p:attrNameLst>
                                          <p:attrName>style.visibility</p:attrName>
                                        </p:attrNameLst>
                                      </p:cBhvr>
                                      <p:to>
                                        <p:strVal val="visible"/>
                                      </p:to>
                                    </p:set>
                                    <p:animEffect transition="in" filter="fade">
                                      <p:cBhvr>
                                        <p:cTn id="145" dur="500"/>
                                        <p:tgtEl>
                                          <p:spTgt spid="131"/>
                                        </p:tgtEl>
                                      </p:cBhvr>
                                    </p:animEffect>
                                  </p:childTnLst>
                                </p:cTn>
                              </p:par>
                            </p:childTnLst>
                          </p:cTn>
                        </p:par>
                        <p:par>
                          <p:cTn id="146" fill="hold">
                            <p:stCondLst>
                              <p:cond delay="19750"/>
                            </p:stCondLst>
                            <p:childTnLst>
                              <p:par>
                                <p:cTn id="147" presetID="10" presetClass="entr" presetSubtype="0" fill="hold" nodeType="afterEffect">
                                  <p:stCondLst>
                                    <p:cond delay="0"/>
                                  </p:stCondLst>
                                  <p:childTnLst>
                                    <p:set>
                                      <p:cBhvr>
                                        <p:cTn id="148" dur="1" fill="hold">
                                          <p:stCondLst>
                                            <p:cond delay="0"/>
                                          </p:stCondLst>
                                        </p:cTn>
                                        <p:tgtEl>
                                          <p:spTgt spid="134"/>
                                        </p:tgtEl>
                                        <p:attrNameLst>
                                          <p:attrName>style.visibility</p:attrName>
                                        </p:attrNameLst>
                                      </p:cBhvr>
                                      <p:to>
                                        <p:strVal val="visible"/>
                                      </p:to>
                                    </p:set>
                                    <p:animEffect transition="in" filter="fade">
                                      <p:cBhvr>
                                        <p:cTn id="149" dur="500"/>
                                        <p:tgtEl>
                                          <p:spTgt spid="134"/>
                                        </p:tgtEl>
                                      </p:cBhvr>
                                    </p:animEffect>
                                  </p:childTnLst>
                                </p:cTn>
                              </p:par>
                            </p:childTnLst>
                          </p:cTn>
                        </p:par>
                        <p:par>
                          <p:cTn id="150" fill="hold">
                            <p:stCondLst>
                              <p:cond delay="20250"/>
                            </p:stCondLst>
                            <p:childTnLst>
                              <p:par>
                                <p:cTn id="151" presetID="10" presetClass="entr" presetSubtype="0" fill="hold" nodeType="afterEffect">
                                  <p:stCondLst>
                                    <p:cond delay="0"/>
                                  </p:stCondLst>
                                  <p:childTnLst>
                                    <p:set>
                                      <p:cBhvr>
                                        <p:cTn id="152" dur="1" fill="hold">
                                          <p:stCondLst>
                                            <p:cond delay="0"/>
                                          </p:stCondLst>
                                        </p:cTn>
                                        <p:tgtEl>
                                          <p:spTgt spid="127"/>
                                        </p:tgtEl>
                                        <p:attrNameLst>
                                          <p:attrName>style.visibility</p:attrName>
                                        </p:attrNameLst>
                                      </p:cBhvr>
                                      <p:to>
                                        <p:strVal val="visible"/>
                                      </p:to>
                                    </p:set>
                                    <p:animEffect transition="in" filter="fade">
                                      <p:cBhvr>
                                        <p:cTn id="15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 Helped Organizations Stay Secure During this Change</a:t>
            </a:r>
          </a:p>
        </p:txBody>
      </p:sp>
      <p:sp>
        <p:nvSpPr>
          <p:cNvPr id="3" name="Footer Placeholder 2" hidden="1"/>
          <p:cNvSpPr>
            <a:spLocks noGrp="1"/>
          </p:cNvSpPr>
          <p:nvPr>
            <p:ph type="ftr" sz="quarter" idx="11"/>
          </p:nvPr>
        </p:nvSpPr>
        <p:spPr/>
        <p:txBody>
          <a:bodyPr/>
          <a:lstStyle/>
          <a:p>
            <a:pPr defTabSz="913852" fontAlgn="base">
              <a:spcBef>
                <a:spcPct val="20000"/>
              </a:spcBef>
              <a:spcAft>
                <a:spcPct val="0"/>
              </a:spcAft>
              <a:buClr>
                <a:srgbClr val="FF0000"/>
              </a:buClr>
              <a:buSzPct val="65000"/>
            </a:pPr>
            <a:r>
              <a:rPr lang="en-US" kern="1200" smtClean="0">
                <a:solidFill>
                  <a:srgbClr val="FFFFFF">
                    <a:lumMod val="75000"/>
                  </a:srgbClr>
                </a:solidFill>
                <a:latin typeface="Calibri"/>
                <a:ea typeface="+mn-ea"/>
                <a:cs typeface="+mn-cs"/>
              </a:rPr>
              <a:t> [Internal Use] for Check Point employees​</a:t>
            </a:r>
            <a:endParaRPr lang="en-US" kern="1200" dirty="0">
              <a:solidFill>
                <a:srgbClr val="FFFFFF">
                  <a:lumMod val="75000"/>
                </a:srgbClr>
              </a:solidFill>
              <a:latin typeface="Calibri"/>
              <a:ea typeface="+mn-ea"/>
              <a:cs typeface="+mn-cs"/>
            </a:endParaRPr>
          </a:p>
        </p:txBody>
      </p:sp>
      <p:sp>
        <p:nvSpPr>
          <p:cNvPr id="5" name="TextBox 4"/>
          <p:cNvSpPr txBox="1"/>
          <p:nvPr/>
        </p:nvSpPr>
        <p:spPr bwMode="auto">
          <a:xfrm>
            <a:off x="532584" y="2119935"/>
            <a:ext cx="5203452" cy="461392"/>
          </a:xfrm>
          <a:prstGeom prst="rect">
            <a:avLst/>
          </a:prstGeom>
          <a:noFill/>
          <a:ln>
            <a:noFill/>
          </a:ln>
          <a:effectLst/>
        </p:spPr>
        <p:txBody>
          <a:bodyPr vert="horz" wrap="square" lIns="91392" tIns="45696" rIns="91392" bIns="45696" numCol="1" rtlCol="0" anchor="ctr" anchorCtr="0" compatLnSpc="1">
            <a:prstTxWarp prst="textNoShape">
              <a:avLst/>
            </a:prstTxWarp>
            <a:spAutoFit/>
          </a:bodyPr>
          <a:lstStyle/>
          <a:p>
            <a:pPr defTabSz="913852" fontAlgn="base">
              <a:spcBef>
                <a:spcPct val="20000"/>
              </a:spcBef>
              <a:spcAft>
                <a:spcPct val="0"/>
              </a:spcAft>
              <a:buClr>
                <a:srgbClr val="FF0000"/>
              </a:buClr>
              <a:buSzPct val="65000"/>
            </a:pPr>
            <a:r>
              <a:rPr lang="en-US" sz="2398" kern="1200" dirty="0">
                <a:solidFill>
                  <a:srgbClr val="4D4D4F"/>
                </a:solidFill>
                <a:latin typeface="Arial" panose="020B0604020202020204" pitchFamily="34" charset="0"/>
                <a:ea typeface="+mn-ea"/>
                <a:cs typeface="Arial" panose="020B0604020202020204" pitchFamily="34" charset="0"/>
              </a:rPr>
              <a:t> </a:t>
            </a:r>
          </a:p>
        </p:txBody>
      </p:sp>
      <p:sp>
        <p:nvSpPr>
          <p:cNvPr id="20" name="Rectangle 19"/>
          <p:cNvSpPr/>
          <p:nvPr/>
        </p:nvSpPr>
        <p:spPr>
          <a:xfrm>
            <a:off x="532584" y="2928006"/>
            <a:ext cx="3858855" cy="1692330"/>
          </a:xfrm>
          <a:prstGeom prst="rect">
            <a:avLst/>
          </a:prstGeom>
        </p:spPr>
        <p:txBody>
          <a:bodyPr wrap="square">
            <a:spAutoFit/>
          </a:bodyPr>
          <a:lstStyle/>
          <a:p>
            <a:pPr defTabSz="914126" fontAlgn="base">
              <a:spcAft>
                <a:spcPct val="0"/>
              </a:spcAft>
              <a:buClr>
                <a:srgbClr val="FF0000"/>
              </a:buClr>
              <a:buSzPct val="65000"/>
            </a:pPr>
            <a:r>
              <a:rPr lang="en-US" sz="2399" kern="1200" dirty="0">
                <a:solidFill>
                  <a:srgbClr val="4D4D4F"/>
                </a:solidFill>
                <a:latin typeface="Arial Black" panose="020B0A04020102020204" pitchFamily="34" charset="0"/>
                <a:ea typeface="+mn-ea"/>
                <a:cs typeface="+mn-cs"/>
              </a:rPr>
              <a:t>Global Courier</a:t>
            </a:r>
          </a:p>
          <a:p>
            <a:pPr defTabSz="914126" fontAlgn="base">
              <a:spcAft>
                <a:spcPct val="0"/>
              </a:spcAft>
              <a:buClr>
                <a:srgbClr val="FF0000"/>
              </a:buClr>
              <a:buSzPct val="65000"/>
            </a:pPr>
            <a:endParaRPr lang="he-IL" sz="1999" kern="1200" dirty="0">
              <a:solidFill>
                <a:srgbClr val="4D4D4F"/>
              </a:solidFill>
              <a:latin typeface="Arial" panose="020B0604020202020204" pitchFamily="34" charset="0"/>
              <a:ea typeface="+mn-ea"/>
              <a:cs typeface="Arial" panose="020B0604020202020204" pitchFamily="34" charset="0"/>
            </a:endParaRPr>
          </a:p>
          <a:p>
            <a:pPr defTabSz="914126" fontAlgn="base">
              <a:spcAft>
                <a:spcPct val="0"/>
              </a:spcAft>
              <a:buClr>
                <a:srgbClr val="FF0000"/>
              </a:buClr>
              <a:buSzPct val="65000"/>
            </a:pPr>
            <a:r>
              <a:rPr lang="en-US" sz="1999" kern="1200" dirty="0">
                <a:solidFill>
                  <a:srgbClr val="4D4D4F"/>
                </a:solidFill>
                <a:latin typeface="Arial" panose="020B0604020202020204" pitchFamily="34" charset="0"/>
                <a:ea typeface="+mn-ea"/>
                <a:cs typeface="Arial" panose="020B0604020202020204" pitchFamily="34" charset="0"/>
              </a:rPr>
              <a:t>Shift from 8,000 to 80,000</a:t>
            </a:r>
          </a:p>
          <a:p>
            <a:pPr defTabSz="914126" fontAlgn="base">
              <a:spcAft>
                <a:spcPct val="0"/>
              </a:spcAft>
              <a:buClr>
                <a:srgbClr val="FF0000"/>
              </a:buClr>
              <a:buSzPct val="65000"/>
            </a:pPr>
            <a:r>
              <a:rPr lang="en-US" sz="1999" kern="1200" dirty="0">
                <a:solidFill>
                  <a:srgbClr val="4D4D4F"/>
                </a:solidFill>
                <a:latin typeface="Arial" panose="020B0604020202020204" pitchFamily="34" charset="0"/>
                <a:ea typeface="+mn-ea"/>
                <a:cs typeface="Arial" panose="020B0604020202020204" pitchFamily="34" charset="0"/>
              </a:rPr>
              <a:t>remote access users</a:t>
            </a:r>
          </a:p>
          <a:p>
            <a:pPr defTabSz="914126" fontAlgn="base">
              <a:spcAft>
                <a:spcPct val="0"/>
              </a:spcAft>
              <a:buClr>
                <a:srgbClr val="FF0000"/>
              </a:buClr>
              <a:buSzPct val="65000"/>
            </a:pPr>
            <a:endParaRPr lang="en-US" sz="1999" kern="1200" dirty="0">
              <a:solidFill>
                <a:srgbClr val="4D4D4F"/>
              </a:solidFill>
              <a:latin typeface="Arial" panose="020B0604020202020204" pitchFamily="34" charset="0"/>
              <a:ea typeface="+mn-ea"/>
              <a:cs typeface="Arial" panose="020B0604020202020204" pitchFamily="34" charset="0"/>
            </a:endParaRPr>
          </a:p>
        </p:txBody>
      </p:sp>
      <p:pic>
        <p:nvPicPr>
          <p:cNvPr id="22" name="Graphic 396">
            <a:extLst>
              <a:ext uri="{FF2B5EF4-FFF2-40B4-BE49-F238E27FC236}">
                <a16:creationId xmlns:a16="http://schemas.microsoft.com/office/drawing/2014/main" xmlns="" id="{00006827-3F5C-43D1-A5D2-A77262C08A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67120" y="-907701"/>
            <a:ext cx="3489978" cy="3489978"/>
          </a:xfrm>
          <a:prstGeom prst="rect">
            <a:avLst/>
          </a:prstGeom>
        </p:spPr>
      </p:pic>
      <p:sp>
        <p:nvSpPr>
          <p:cNvPr id="18" name="TextBox 17">
            <a:extLst>
              <a:ext uri="{FF2B5EF4-FFF2-40B4-BE49-F238E27FC236}">
                <a16:creationId xmlns:a16="http://schemas.microsoft.com/office/drawing/2014/main" xmlns="" id="{B65F5A22-E823-449E-9720-E5519E470B26}"/>
              </a:ext>
            </a:extLst>
          </p:cNvPr>
          <p:cNvSpPr txBox="1"/>
          <p:nvPr/>
        </p:nvSpPr>
        <p:spPr bwMode="auto">
          <a:xfrm>
            <a:off x="4391439" y="2909291"/>
            <a:ext cx="3760513" cy="1384634"/>
          </a:xfrm>
          <a:prstGeom prst="rect">
            <a:avLst/>
          </a:prstGeom>
          <a:noFill/>
          <a:ln>
            <a:noFill/>
          </a:ln>
          <a:effectLst/>
        </p:spPr>
        <p:txBody>
          <a:bodyPr wrap="square">
            <a:spAutoFit/>
          </a:bodyPr>
          <a:lstStyle/>
          <a:p>
            <a:pPr defTabSz="914126" fontAlgn="base">
              <a:spcAft>
                <a:spcPct val="0"/>
              </a:spcAft>
              <a:buClr>
                <a:srgbClr val="FF0000"/>
              </a:buClr>
              <a:buSzPct val="65000"/>
            </a:pPr>
            <a:r>
              <a:rPr lang="en-US" sz="2399" kern="1200" dirty="0">
                <a:solidFill>
                  <a:srgbClr val="4D4D4F"/>
                </a:solidFill>
                <a:latin typeface="Arial Black" panose="020B0A04020102020204" pitchFamily="34" charset="0"/>
                <a:ea typeface="+mn-ea"/>
                <a:cs typeface="+mn-cs"/>
              </a:rPr>
              <a:t>Financial Institution</a:t>
            </a:r>
          </a:p>
          <a:p>
            <a:pPr defTabSz="914126" fontAlgn="base">
              <a:spcAft>
                <a:spcPct val="0"/>
              </a:spcAft>
              <a:buClr>
                <a:srgbClr val="FF0000"/>
              </a:buClr>
              <a:buSzPct val="65000"/>
            </a:pPr>
            <a:endParaRPr lang="he-IL" sz="1999" kern="1200" dirty="0">
              <a:solidFill>
                <a:srgbClr val="4D4D4F"/>
              </a:solidFill>
              <a:latin typeface="Arial" panose="020B0604020202020204" pitchFamily="34" charset="0"/>
              <a:ea typeface="+mn-ea"/>
              <a:cs typeface="Arial" panose="020B0604020202020204" pitchFamily="34" charset="0"/>
            </a:endParaRPr>
          </a:p>
          <a:p>
            <a:pPr defTabSz="914126" fontAlgn="base">
              <a:spcAft>
                <a:spcPct val="0"/>
              </a:spcAft>
              <a:buClr>
                <a:srgbClr val="FF0000"/>
              </a:buClr>
              <a:buSzPct val="65000"/>
            </a:pPr>
            <a:r>
              <a:rPr lang="en-US" sz="1999" kern="1200" dirty="0">
                <a:solidFill>
                  <a:srgbClr val="4D4D4F"/>
                </a:solidFill>
                <a:latin typeface="Arial" panose="020B0604020202020204" pitchFamily="34" charset="0"/>
                <a:ea typeface="+mn-ea"/>
                <a:cs typeface="Arial" panose="020B0604020202020204" pitchFamily="34" charset="0"/>
              </a:rPr>
              <a:t>Secure remote access</a:t>
            </a:r>
            <a:br>
              <a:rPr lang="en-US" sz="1999" kern="1200" dirty="0">
                <a:solidFill>
                  <a:srgbClr val="4D4D4F"/>
                </a:solidFill>
                <a:latin typeface="Arial" panose="020B0604020202020204" pitchFamily="34" charset="0"/>
                <a:ea typeface="+mn-ea"/>
                <a:cs typeface="Arial" panose="020B0604020202020204" pitchFamily="34" charset="0"/>
              </a:rPr>
            </a:br>
            <a:r>
              <a:rPr lang="en-US" sz="1999" kern="1200" dirty="0">
                <a:solidFill>
                  <a:srgbClr val="4D4D4F"/>
                </a:solidFill>
                <a:latin typeface="Arial" panose="020B0604020202020204" pitchFamily="34" charset="0"/>
                <a:ea typeface="+mn-ea"/>
                <a:cs typeface="Arial" panose="020B0604020202020204" pitchFamily="34" charset="0"/>
              </a:rPr>
              <a:t>for 130,000 users</a:t>
            </a:r>
          </a:p>
        </p:txBody>
      </p:sp>
      <p:sp>
        <p:nvSpPr>
          <p:cNvPr id="19" name="TextBox 18">
            <a:extLst>
              <a:ext uri="{FF2B5EF4-FFF2-40B4-BE49-F238E27FC236}">
                <a16:creationId xmlns:a16="http://schemas.microsoft.com/office/drawing/2014/main" xmlns="" id="{065F0A01-190E-4C44-8655-E432DD2E7509}"/>
              </a:ext>
            </a:extLst>
          </p:cNvPr>
          <p:cNvSpPr txBox="1"/>
          <p:nvPr/>
        </p:nvSpPr>
        <p:spPr bwMode="auto">
          <a:xfrm>
            <a:off x="8455999" y="2909291"/>
            <a:ext cx="2935016" cy="1815241"/>
          </a:xfrm>
          <a:prstGeom prst="rect">
            <a:avLst/>
          </a:prstGeom>
          <a:noFill/>
          <a:ln>
            <a:noFill/>
          </a:ln>
          <a:effectLst/>
        </p:spPr>
        <p:txBody>
          <a:bodyPr wrap="square">
            <a:spAutoFit/>
          </a:bodyPr>
          <a:lstStyle/>
          <a:p>
            <a:pPr defTabSz="914126" fontAlgn="base">
              <a:spcAft>
                <a:spcPct val="0"/>
              </a:spcAft>
              <a:buClr>
                <a:srgbClr val="FF0000"/>
              </a:buClr>
              <a:buSzPct val="65000"/>
            </a:pPr>
            <a:r>
              <a:rPr lang="en-US" sz="2399" kern="1200" dirty="0">
                <a:solidFill>
                  <a:srgbClr val="4D4D4F"/>
                </a:solidFill>
                <a:latin typeface="Arial Black" panose="020B0A04020102020204" pitchFamily="34" charset="0"/>
                <a:ea typeface="+mn-ea"/>
                <a:cs typeface="+mn-cs"/>
              </a:rPr>
              <a:t>Major Hospital</a:t>
            </a:r>
          </a:p>
          <a:p>
            <a:pPr defTabSz="914126" fontAlgn="base">
              <a:spcAft>
                <a:spcPct val="0"/>
              </a:spcAft>
              <a:buClr>
                <a:srgbClr val="FF0000"/>
              </a:buClr>
              <a:buSzPct val="65000"/>
            </a:pPr>
            <a:endParaRPr lang="he-IL" sz="1999" kern="1200" dirty="0">
              <a:solidFill>
                <a:srgbClr val="4D4D4F"/>
              </a:solidFill>
              <a:latin typeface="Arial" panose="020B0604020202020204" pitchFamily="34" charset="0"/>
              <a:ea typeface="+mn-ea"/>
              <a:cs typeface="Arial" panose="020B0604020202020204" pitchFamily="34" charset="0"/>
            </a:endParaRPr>
          </a:p>
          <a:p>
            <a:pPr defTabSz="914126" fontAlgn="base">
              <a:spcAft>
                <a:spcPct val="0"/>
              </a:spcAft>
              <a:buClr>
                <a:srgbClr val="FF0000"/>
              </a:buClr>
              <a:buSzPct val="65000"/>
            </a:pPr>
            <a:r>
              <a:rPr lang="en-US" sz="1999" kern="1200" dirty="0">
                <a:solidFill>
                  <a:srgbClr val="4D4D4F"/>
                </a:solidFill>
                <a:latin typeface="Arial" panose="020B0604020202020204" pitchFamily="34" charset="0"/>
                <a:ea typeface="+mn-ea"/>
                <a:cs typeface="Arial" panose="020B0604020202020204" pitchFamily="34" charset="0"/>
              </a:rPr>
              <a:t>Quarantined doctors </a:t>
            </a:r>
            <a:r>
              <a:rPr lang="en-US" sz="1999" kern="1200" dirty="0" smtClean="0">
                <a:solidFill>
                  <a:srgbClr val="4D4D4F"/>
                </a:solidFill>
                <a:latin typeface="Arial" panose="020B0604020202020204" pitchFamily="34" charset="0"/>
                <a:ea typeface="+mn-ea"/>
                <a:cs typeface="Arial" panose="020B0604020202020204" pitchFamily="34" charset="0"/>
              </a:rPr>
              <a:t>remotely and securely </a:t>
            </a:r>
            <a:r>
              <a:rPr lang="en-US" sz="1999" kern="1200" dirty="0">
                <a:solidFill>
                  <a:srgbClr val="4D4D4F"/>
                </a:solidFill>
                <a:latin typeface="Arial" panose="020B0604020202020204" pitchFamily="34" charset="0"/>
                <a:ea typeface="+mn-ea"/>
                <a:cs typeface="Arial" panose="020B0604020202020204" pitchFamily="34" charset="0"/>
              </a:rPr>
              <a:t>monitor Corona </a:t>
            </a:r>
            <a:r>
              <a:rPr lang="en-US" sz="1999" kern="1200" dirty="0" smtClean="0">
                <a:solidFill>
                  <a:srgbClr val="4D4D4F"/>
                </a:solidFill>
                <a:latin typeface="Arial" panose="020B0604020202020204" pitchFamily="34" charset="0"/>
                <a:ea typeface="+mn-ea"/>
                <a:cs typeface="Arial" panose="020B0604020202020204" pitchFamily="34" charset="0"/>
              </a:rPr>
              <a:t>patients</a:t>
            </a:r>
            <a:endParaRPr lang="en-US" sz="1999" kern="1200" dirty="0">
              <a:solidFill>
                <a:srgbClr val="4D4D4F"/>
              </a:solidFill>
              <a:latin typeface="Arial" panose="020B0604020202020204" pitchFamily="34" charset="0"/>
              <a:ea typeface="+mn-ea"/>
              <a:cs typeface="Arial" panose="020B0604020202020204" pitchFamily="34" charset="0"/>
            </a:endParaRPr>
          </a:p>
        </p:txBody>
      </p:sp>
      <p:cxnSp>
        <p:nvCxnSpPr>
          <p:cNvPr id="21" name="Straight Connector 20">
            <a:extLst>
              <a:ext uri="{FF2B5EF4-FFF2-40B4-BE49-F238E27FC236}">
                <a16:creationId xmlns:a16="http://schemas.microsoft.com/office/drawing/2014/main" xmlns="" id="{7F50DE9F-7F15-47E6-9D61-14CC50457FE4}"/>
              </a:ext>
            </a:extLst>
          </p:cNvPr>
          <p:cNvCxnSpPr>
            <a:cxnSpLocks/>
          </p:cNvCxnSpPr>
          <p:nvPr/>
        </p:nvCxnSpPr>
        <p:spPr bwMode="auto">
          <a:xfrm>
            <a:off x="3885771" y="2733716"/>
            <a:ext cx="0" cy="1763541"/>
          </a:xfrm>
          <a:prstGeom prst="line">
            <a:avLst/>
          </a:prstGeom>
          <a:solidFill>
            <a:schemeClr val="bg1"/>
          </a:solidFill>
          <a:ln w="38100" cap="rnd" cmpd="sng" algn="ctr">
            <a:gradFill>
              <a:gsLst>
                <a:gs pos="0">
                  <a:schemeClr val="accent6"/>
                </a:gs>
                <a:gs pos="61000">
                  <a:schemeClr val="tx2"/>
                </a:gs>
                <a:gs pos="100000">
                  <a:schemeClr val="bg2">
                    <a:lumMod val="60000"/>
                    <a:lumOff val="40000"/>
                  </a:schemeClr>
                </a:gs>
                <a:gs pos="84000">
                  <a:schemeClr val="bg2"/>
                </a:gs>
              </a:gsLst>
              <a:lin ang="5400000" scaled="1"/>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xmlns="" id="{0B973EF0-6B63-4B4C-8283-5E2BB93815A4}"/>
              </a:ext>
            </a:extLst>
          </p:cNvPr>
          <p:cNvCxnSpPr>
            <a:cxnSpLocks/>
          </p:cNvCxnSpPr>
          <p:nvPr/>
        </p:nvCxnSpPr>
        <p:spPr bwMode="auto">
          <a:xfrm>
            <a:off x="8311081" y="2719011"/>
            <a:ext cx="0" cy="1763541"/>
          </a:xfrm>
          <a:prstGeom prst="line">
            <a:avLst/>
          </a:prstGeom>
          <a:solidFill>
            <a:schemeClr val="bg1"/>
          </a:solidFill>
          <a:ln w="38100" cap="rnd" cmpd="sng" algn="ctr">
            <a:gradFill>
              <a:gsLst>
                <a:gs pos="0">
                  <a:schemeClr val="accent6"/>
                </a:gs>
                <a:gs pos="61000">
                  <a:schemeClr val="tx2"/>
                </a:gs>
                <a:gs pos="100000">
                  <a:schemeClr val="bg2">
                    <a:lumMod val="60000"/>
                    <a:lumOff val="40000"/>
                  </a:schemeClr>
                </a:gs>
                <a:gs pos="84000">
                  <a:schemeClr val="bg2"/>
                </a:gs>
              </a:gsLst>
              <a:lin ang="5400000" scaled="1"/>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Date Placeholder 3" hidden="1"/>
          <p:cNvSpPr>
            <a:spLocks noGrp="1"/>
          </p:cNvSpPr>
          <p:nvPr>
            <p:ph type="dt" sz="half" idx="12"/>
          </p:nvPr>
        </p:nvSpPr>
        <p:spPr/>
        <p:txBody>
          <a:bodyPr/>
          <a:lstStyle/>
          <a:p>
            <a:endParaRPr lang="en-US"/>
          </a:p>
        </p:txBody>
      </p:sp>
    </p:spTree>
    <p:extLst>
      <p:ext uri="{BB962C8B-B14F-4D97-AF65-F5344CB8AC3E}">
        <p14:creationId xmlns:p14="http://schemas.microsoft.com/office/powerpoint/2010/main" val="126370638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2"/>
            </a:gs>
            <a:gs pos="15000">
              <a:srgbClr val="2E001A"/>
            </a:gs>
          </a:gsLst>
          <a:lin ang="15600000" scaled="0"/>
          <a:tileRect/>
        </a:gra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grayscl/>
            <a:extLst>
              <a:ext uri="{BEBA8EAE-BF5A-486C-A8C5-ECC9F3942E4B}">
                <a14:imgProps xmlns:a14="http://schemas.microsoft.com/office/drawing/2010/main">
                  <a14:imgLayer r:embed="rId4">
                    <a14:imgEffect>
                      <a14:artisticPaintBrush/>
                    </a14:imgEffect>
                    <a14:imgEffect>
                      <a14:brightnessContrast bright="20000" contrast="-20000"/>
                    </a14:imgEffect>
                  </a14:imgLayer>
                </a14:imgProps>
              </a:ext>
              <a:ext uri="{28A0092B-C50C-407E-A947-70E740481C1C}">
                <a14:useLocalDpi xmlns:a14="http://schemas.microsoft.com/office/drawing/2010/main"/>
              </a:ext>
            </a:extLst>
          </a:blip>
          <a:srcRect l="19829" t="10902" r="28111" b="21986"/>
          <a:stretch/>
        </p:blipFill>
        <p:spPr>
          <a:xfrm>
            <a:off x="3923895" y="2243276"/>
            <a:ext cx="3715966" cy="3592749"/>
          </a:xfrm>
          <a:prstGeom prst="rect">
            <a:avLst/>
          </a:prstGeom>
          <a:effectLst>
            <a:reflection blurRad="6350" stA="50000" endA="300" endPos="55000" dir="5400000" sy="-100000" algn="bl" rotWithShape="0"/>
          </a:effectLst>
        </p:spPr>
      </p:pic>
      <p:cxnSp>
        <p:nvCxnSpPr>
          <p:cNvPr id="7" name="Straight Arrow Connector 6"/>
          <p:cNvCxnSpPr/>
          <p:nvPr/>
        </p:nvCxnSpPr>
        <p:spPr bwMode="auto">
          <a:xfrm>
            <a:off x="5492885" y="3735422"/>
            <a:ext cx="1776919" cy="2100603"/>
          </a:xfrm>
          <a:prstGeom prst="straightConnector1">
            <a:avLst/>
          </a:prstGeom>
          <a:solidFill>
            <a:schemeClr val="bg1"/>
          </a:solidFill>
          <a:ln w="28575" cap="flat" cmpd="sng" algn="ctr">
            <a:solidFill>
              <a:schemeClr val="accent3"/>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H="1">
            <a:off x="3149812" y="3735421"/>
            <a:ext cx="2343073" cy="953311"/>
          </a:xfrm>
          <a:prstGeom prst="straightConnector1">
            <a:avLst/>
          </a:prstGeom>
          <a:solidFill>
            <a:schemeClr val="bg1"/>
          </a:solidFill>
          <a:ln w="28575" cap="flat" cmpd="sng" algn="ctr">
            <a:solidFill>
              <a:schemeClr val="accent3"/>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flipV="1">
            <a:off x="5492885" y="1861226"/>
            <a:ext cx="1193260" cy="1874196"/>
          </a:xfrm>
          <a:prstGeom prst="straightConnector1">
            <a:avLst/>
          </a:prstGeom>
          <a:solidFill>
            <a:schemeClr val="bg1"/>
          </a:solidFill>
          <a:ln w="28575" cap="flat" cmpd="sng" algn="ctr">
            <a:solidFill>
              <a:schemeClr val="accent3"/>
            </a:solidFill>
            <a:prstDash val="solid"/>
            <a:round/>
            <a:headEnd type="none" w="med" len="med"/>
            <a:tailEnd type="diamond"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bwMode="auto">
          <a:xfrm>
            <a:off x="690524" y="4474272"/>
            <a:ext cx="2849370" cy="1292662"/>
          </a:xfrm>
          <a:prstGeom prst="rect">
            <a:avLst/>
          </a:prstGeom>
          <a:noFill/>
          <a:ln>
            <a:noFill/>
          </a:ln>
          <a:effectLst/>
          <a:extLst/>
        </p:spPr>
        <p:txBody>
          <a:bodyPr vert="horz" wrap="none" lIns="91440" tIns="45720" rIns="91440" bIns="45720" numCol="1" rtlCol="0" anchor="t" anchorCtr="0" compatLnSpc="1">
            <a:prstTxWarp prst="textNoShape">
              <a:avLst/>
            </a:prstTxWarp>
            <a:spAutoFit/>
          </a:bodyPr>
          <a:lstStyle/>
          <a:p>
            <a:pPr>
              <a:spcBef>
                <a:spcPts val="0"/>
              </a:spcBef>
              <a:buClr>
                <a:srgbClr val="FF0000"/>
              </a:buClr>
            </a:pPr>
            <a:r>
              <a:rPr lang="en-US" sz="2400" dirty="0" smtClean="0">
                <a:solidFill>
                  <a:srgbClr val="FFFFFF"/>
                </a:solidFill>
                <a:latin typeface="Calibri"/>
              </a:rPr>
              <a:t>Defense in </a:t>
            </a:r>
            <a:r>
              <a:rPr lang="en-US" sz="2400" b="1" dirty="0" smtClean="0">
                <a:solidFill>
                  <a:srgbClr val="D51067"/>
                </a:solidFill>
                <a:latin typeface="Calibri"/>
              </a:rPr>
              <a:t>DEPTH</a:t>
            </a:r>
          </a:p>
          <a:p>
            <a:pPr marL="344488">
              <a:spcBef>
                <a:spcPts val="0"/>
              </a:spcBef>
              <a:buClr>
                <a:srgbClr val="FF0000"/>
              </a:buClr>
            </a:pPr>
            <a:r>
              <a:rPr lang="en-US" sz="1800" dirty="0" smtClean="0">
                <a:solidFill>
                  <a:srgbClr val="FFFFFF"/>
                </a:solidFill>
                <a:latin typeface="Calibri"/>
              </a:rPr>
              <a:t>Providing strong security</a:t>
            </a:r>
          </a:p>
          <a:p>
            <a:pPr marL="344488">
              <a:spcBef>
                <a:spcPts val="0"/>
              </a:spcBef>
              <a:buClr>
                <a:srgbClr val="FF0000"/>
              </a:buClr>
            </a:pPr>
            <a:r>
              <a:rPr lang="en-US" sz="1800" dirty="0" smtClean="0">
                <a:solidFill>
                  <a:srgbClr val="FFFFFF"/>
                </a:solidFill>
                <a:latin typeface="Calibri"/>
              </a:rPr>
              <a:t>And threat prevention</a:t>
            </a:r>
          </a:p>
          <a:p>
            <a:pPr marL="344488">
              <a:spcBef>
                <a:spcPts val="0"/>
              </a:spcBef>
              <a:buClr>
                <a:srgbClr val="FF0000"/>
              </a:buClr>
            </a:pPr>
            <a:r>
              <a:rPr lang="en-US" sz="1800" dirty="0" smtClean="0">
                <a:solidFill>
                  <a:srgbClr val="FFFFFF"/>
                </a:solidFill>
                <a:latin typeface="Calibri"/>
              </a:rPr>
              <a:t>on each asset</a:t>
            </a:r>
          </a:p>
        </p:txBody>
      </p:sp>
      <p:sp>
        <p:nvSpPr>
          <p:cNvPr id="18" name="TextBox 17"/>
          <p:cNvSpPr txBox="1"/>
          <p:nvPr/>
        </p:nvSpPr>
        <p:spPr bwMode="auto">
          <a:xfrm>
            <a:off x="6413769" y="1343776"/>
            <a:ext cx="3886192" cy="1015663"/>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400" dirty="0" smtClean="0">
                <a:solidFill>
                  <a:srgbClr val="FFFFFF"/>
                </a:solidFill>
                <a:latin typeface="Calibri"/>
              </a:rPr>
              <a:t>Defense in </a:t>
            </a:r>
            <a:r>
              <a:rPr lang="en-US" sz="2400" b="1" dirty="0" smtClean="0">
                <a:solidFill>
                  <a:srgbClr val="D51067"/>
                </a:solidFill>
                <a:latin typeface="Calibri"/>
              </a:rPr>
              <a:t>BREADTH</a:t>
            </a:r>
          </a:p>
          <a:p>
            <a:pPr marL="344488" lvl="1">
              <a:spcBef>
                <a:spcPts val="0"/>
              </a:spcBef>
              <a:buClr>
                <a:srgbClr val="FF0000"/>
              </a:buClr>
            </a:pPr>
            <a:r>
              <a:rPr lang="en-US" sz="1800" dirty="0" smtClean="0">
                <a:solidFill>
                  <a:srgbClr val="FFFFFF"/>
                </a:solidFill>
                <a:latin typeface="Calibri"/>
              </a:rPr>
              <a:t>Providing strong security and threat</a:t>
            </a:r>
          </a:p>
          <a:p>
            <a:pPr marL="344488" lvl="1">
              <a:spcBef>
                <a:spcPts val="0"/>
              </a:spcBef>
              <a:buClr>
                <a:srgbClr val="FF0000"/>
              </a:buClr>
            </a:pPr>
            <a:r>
              <a:rPr lang="en-US" sz="1800" dirty="0">
                <a:solidFill>
                  <a:srgbClr val="FFFFFF"/>
                </a:solidFill>
                <a:latin typeface="Calibri"/>
              </a:rPr>
              <a:t>p</a:t>
            </a:r>
            <a:r>
              <a:rPr lang="en-US" sz="1800" dirty="0" smtClean="0">
                <a:solidFill>
                  <a:srgbClr val="FFFFFF"/>
                </a:solidFill>
                <a:latin typeface="Calibri"/>
              </a:rPr>
              <a:t>revention across all assets</a:t>
            </a:r>
          </a:p>
        </p:txBody>
      </p:sp>
      <p:sp>
        <p:nvSpPr>
          <p:cNvPr id="19" name="TextBox 18"/>
          <p:cNvSpPr txBox="1"/>
          <p:nvPr/>
        </p:nvSpPr>
        <p:spPr bwMode="auto">
          <a:xfrm>
            <a:off x="7263319" y="5288739"/>
            <a:ext cx="4046813" cy="1015663"/>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400" dirty="0" smtClean="0">
                <a:solidFill>
                  <a:srgbClr val="FFFFFF"/>
                </a:solidFill>
                <a:latin typeface="Calibri"/>
              </a:rPr>
              <a:t>Defense with </a:t>
            </a:r>
            <a:r>
              <a:rPr lang="en-US" sz="2400" b="1" dirty="0" smtClean="0">
                <a:solidFill>
                  <a:srgbClr val="D51067"/>
                </a:solidFill>
                <a:latin typeface="Calibri"/>
              </a:rPr>
              <a:t>FLUENCY</a:t>
            </a:r>
          </a:p>
          <a:p>
            <a:pPr marL="344488">
              <a:spcBef>
                <a:spcPts val="0"/>
              </a:spcBef>
              <a:buClr>
                <a:srgbClr val="FF0000"/>
              </a:buClr>
            </a:pPr>
            <a:r>
              <a:rPr lang="en-US" sz="1800" dirty="0" smtClean="0">
                <a:solidFill>
                  <a:srgbClr val="FFFFFF"/>
                </a:solidFill>
                <a:latin typeface="Calibri"/>
              </a:rPr>
              <a:t>Providing strong security with speed, </a:t>
            </a:r>
          </a:p>
          <a:p>
            <a:pPr marL="344488">
              <a:spcBef>
                <a:spcPts val="0"/>
              </a:spcBef>
              <a:buClr>
                <a:srgbClr val="FF0000"/>
              </a:buClr>
            </a:pPr>
            <a:r>
              <a:rPr lang="en-US" sz="1800" dirty="0" smtClean="0">
                <a:solidFill>
                  <a:srgbClr val="FFFFFF"/>
                </a:solidFill>
                <a:latin typeface="Calibri"/>
              </a:rPr>
              <a:t>accuracy and prosody</a:t>
            </a:r>
          </a:p>
        </p:txBody>
      </p:sp>
      <p:sp>
        <p:nvSpPr>
          <p:cNvPr id="4" name="Date Placeholder 3" hidden="1"/>
          <p:cNvSpPr>
            <a:spLocks noGrp="1"/>
          </p:cNvSpPr>
          <p:nvPr>
            <p:ph type="dt" sz="half" idx="11"/>
          </p:nvPr>
        </p:nvSpPr>
        <p:spPr>
          <a:xfrm>
            <a:off x="609600" y="6356350"/>
            <a:ext cx="2843213" cy="365125"/>
          </a:xfrm>
        </p:spPr>
        <p:txBody>
          <a:bodyPr/>
          <a:lstStyle/>
          <a:p>
            <a:pPr>
              <a:buClr>
                <a:srgbClr val="FF0000"/>
              </a:buClr>
            </a:pPr>
            <a:endParaRPr lang="en-US">
              <a:solidFill>
                <a:srgbClr val="FFFFFF">
                  <a:tint val="75000"/>
                </a:srgbClr>
              </a:solidFill>
            </a:endParaRPr>
          </a:p>
        </p:txBody>
      </p:sp>
      <p:sp>
        <p:nvSpPr>
          <p:cNvPr id="2" name="Footer Placeholder 1" hidden="1"/>
          <p:cNvSpPr>
            <a:spLocks noGrp="1"/>
          </p:cNvSpPr>
          <p:nvPr>
            <p:ph type="ftr" sz="quarter" idx="10"/>
          </p:nvPr>
        </p:nvSpPr>
        <p:spPr/>
        <p:txBody>
          <a:bodyPr/>
          <a:lstStyle/>
          <a:p>
            <a:pPr>
              <a:buClr>
                <a:srgbClr val="FF0000"/>
              </a:buClr>
            </a:pPr>
            <a:r>
              <a:rPr lang="en-US" smtClean="0">
                <a:solidFill>
                  <a:srgbClr val="FFFFFF">
                    <a:tint val="75000"/>
                  </a:srgbClr>
                </a:solidFill>
              </a:rPr>
              <a:t> [Internal Use] for Check Point employees​</a:t>
            </a:r>
            <a:endParaRPr lang="en-US">
              <a:solidFill>
                <a:srgbClr val="FFFFFF">
                  <a:tint val="75000"/>
                </a:srgbClr>
              </a:solidFill>
            </a:endParaRPr>
          </a:p>
        </p:txBody>
      </p:sp>
      <p:sp>
        <p:nvSpPr>
          <p:cNvPr id="12" name="Title 9"/>
          <p:cNvSpPr txBox="1">
            <a:spLocks/>
          </p:cNvSpPr>
          <p:nvPr/>
        </p:nvSpPr>
        <p:spPr>
          <a:xfrm>
            <a:off x="481013" y="814294"/>
            <a:ext cx="11408933" cy="570140"/>
          </a:xfrm>
          <a:prstGeom prst="rect">
            <a:avLst/>
          </a:prstGeom>
        </p:spPr>
        <p:txBody>
          <a:bodyPr/>
          <a:lst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defTabSz="914126">
              <a:buClrTx/>
              <a:buSzTx/>
              <a:defRPr/>
            </a:pPr>
            <a:r>
              <a:rPr lang="en-US" sz="3599" cap="all" dirty="0" smtClean="0">
                <a:solidFill>
                  <a:srgbClr val="D51067">
                    <a:lumMod val="60000"/>
                    <a:lumOff val="40000"/>
                  </a:srgbClr>
                </a:solidFill>
                <a:latin typeface="Arial" panose="020B0604020202020204" pitchFamily="34" charset="0"/>
                <a:cs typeface="Arial" panose="020B0604020202020204" pitchFamily="34" charset="0"/>
              </a:rPr>
              <a:t>Our</a:t>
            </a:r>
            <a:r>
              <a:rPr lang="en-US" sz="3599" cap="all" dirty="0" smtClean="0">
                <a:solidFill>
                  <a:srgbClr val="4D4D4F"/>
                </a:solidFill>
                <a:latin typeface="Arial" panose="020B0604020202020204" pitchFamily="34" charset="0"/>
                <a:cs typeface="Arial" panose="020B0604020202020204" pitchFamily="34" charset="0"/>
              </a:rPr>
              <a:t> </a:t>
            </a:r>
            <a:r>
              <a:rPr lang="en-US" sz="3599" cap="all" dirty="0" smtClean="0">
                <a:solidFill>
                  <a:srgbClr val="FFFFFF"/>
                </a:solidFill>
                <a:latin typeface="Arial" panose="020B0604020202020204" pitchFamily="34" charset="0"/>
                <a:cs typeface="Arial" panose="020B0604020202020204" pitchFamily="34" charset="0"/>
              </a:rPr>
              <a:t>APPROACH</a:t>
            </a:r>
            <a:endParaRPr lang="en-US" sz="3599" cap="all"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560110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rgbClr val="AE8ADE"/>
            </a:gs>
            <a:gs pos="0">
              <a:srgbClr val="422B6E"/>
            </a:gs>
          </a:gsLst>
          <a:lin ang="4200000" scaled="0"/>
        </a:grad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srcRect t="86928"/>
          <a:stretch/>
        </p:blipFill>
        <p:spPr>
          <a:xfrm>
            <a:off x="0" y="5893617"/>
            <a:ext cx="12188824" cy="977171"/>
          </a:xfrm>
          <a:prstGeom prst="rect">
            <a:avLst/>
          </a:prstGeom>
        </p:spPr>
      </p:pic>
      <p:pic>
        <p:nvPicPr>
          <p:cNvPr id="8" name="Picture 7"/>
          <p:cNvPicPr>
            <a:picLocks noChangeAspect="1"/>
          </p:cNvPicPr>
          <p:nvPr/>
        </p:nvPicPr>
        <p:blipFill rotWithShape="1">
          <a:blip r:embed="rId3"/>
          <a:srcRect b="81039"/>
          <a:stretch/>
        </p:blipFill>
        <p:spPr>
          <a:xfrm>
            <a:off x="8005" y="0"/>
            <a:ext cx="12180819" cy="1327164"/>
          </a:xfrm>
          <a:prstGeom prst="rect">
            <a:avLst/>
          </a:prstGeom>
        </p:spPr>
      </p:pic>
      <p:sp>
        <p:nvSpPr>
          <p:cNvPr id="15" name="Rectangle 14"/>
          <p:cNvSpPr/>
          <p:nvPr/>
        </p:nvSpPr>
        <p:spPr bwMode="auto">
          <a:xfrm>
            <a:off x="8006" y="1303512"/>
            <a:ext cx="12180819" cy="4652015"/>
          </a:xfrm>
          <a:prstGeom prst="rect">
            <a:avLst/>
          </a:prstGeom>
          <a:solidFill>
            <a:schemeClr val="accent6">
              <a:alpha val="69804"/>
            </a:scheme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pPr>
            <a:endParaRPr lang="en-US" sz="2400" dirty="0" err="1" smtClean="0">
              <a:solidFill>
                <a:srgbClr val="4D4D4F"/>
              </a:solidFill>
              <a:latin typeface="Calibri"/>
            </a:endParaRPr>
          </a:p>
        </p:txBody>
      </p:sp>
      <p:sp>
        <p:nvSpPr>
          <p:cNvPr id="2" name="Footer Placeholder 1" hidden="1"/>
          <p:cNvSpPr>
            <a:spLocks noGrp="1"/>
          </p:cNvSpPr>
          <p:nvPr>
            <p:ph type="ftr" sz="quarter" idx="11"/>
          </p:nvPr>
        </p:nvSpPr>
        <p:spPr/>
        <p:txBody>
          <a:bodyPr/>
          <a:lstStyle/>
          <a:p>
            <a:pPr defTabSz="914126">
              <a:buClr>
                <a:srgbClr val="FF0000"/>
              </a:buClr>
            </a:pPr>
            <a:r>
              <a:rPr lang="en-US" smtClean="0">
                <a:solidFill>
                  <a:srgbClr val="FFFFFF">
                    <a:lumMod val="75000"/>
                  </a:srgbClr>
                </a:solidFill>
              </a:rPr>
              <a:t> [Internal Use] for Check Point employees​</a:t>
            </a:r>
            <a:endParaRPr lang="en-US">
              <a:solidFill>
                <a:srgbClr val="FFFFFF">
                  <a:lumMod val="75000"/>
                </a:srgbClr>
              </a:solidFill>
            </a:endParaRPr>
          </a:p>
        </p:txBody>
      </p:sp>
      <p:sp>
        <p:nvSpPr>
          <p:cNvPr id="7" name="Title 9"/>
          <p:cNvSpPr txBox="1">
            <a:spLocks/>
          </p:cNvSpPr>
          <p:nvPr/>
        </p:nvSpPr>
        <p:spPr>
          <a:xfrm>
            <a:off x="481013" y="814294"/>
            <a:ext cx="11408933" cy="570140"/>
          </a:xfrm>
          <a:prstGeom prst="rect">
            <a:avLst/>
          </a:prstGeom>
        </p:spPr>
        <p:txBody>
          <a:bodyPr/>
          <a:lst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defTabSz="914126">
              <a:buClrTx/>
              <a:buSzTx/>
              <a:defRPr/>
            </a:pPr>
            <a:r>
              <a:rPr lang="en-US" sz="3599" cap="all" dirty="0" smtClean="0">
                <a:solidFill>
                  <a:srgbClr val="920053">
                    <a:lumMod val="60000"/>
                    <a:lumOff val="40000"/>
                  </a:srgbClr>
                </a:solidFill>
                <a:latin typeface="Arial" panose="020B0604020202020204" pitchFamily="34" charset="0"/>
                <a:cs typeface="Arial" panose="020B0604020202020204" pitchFamily="34" charset="0"/>
              </a:rPr>
              <a:t>Our</a:t>
            </a:r>
            <a:r>
              <a:rPr lang="en-US" sz="3599" cap="all" dirty="0" smtClean="0">
                <a:solidFill>
                  <a:srgbClr val="FFFFFF"/>
                </a:solidFill>
                <a:latin typeface="Arial" panose="020B0604020202020204" pitchFamily="34" charset="0"/>
                <a:cs typeface="Arial" panose="020B0604020202020204" pitchFamily="34" charset="0"/>
              </a:rPr>
              <a:t> Strategy</a:t>
            </a:r>
            <a:endParaRPr lang="en-US" sz="3599" cap="all" dirty="0">
              <a:solidFill>
                <a:srgbClr val="FFFFFF"/>
              </a:solidFill>
              <a:latin typeface="Arial" panose="020B0604020202020204" pitchFamily="34" charset="0"/>
              <a:cs typeface="Arial" panose="020B0604020202020204" pitchFamily="34" charset="0"/>
            </a:endParaRPr>
          </a:p>
        </p:txBody>
      </p:sp>
      <p:sp>
        <p:nvSpPr>
          <p:cNvPr id="3" name="Rectangle 2"/>
          <p:cNvSpPr/>
          <p:nvPr/>
        </p:nvSpPr>
        <p:spPr>
          <a:xfrm>
            <a:off x="160091" y="1327164"/>
            <a:ext cx="12254895" cy="400006"/>
          </a:xfrm>
          <a:prstGeom prst="rect">
            <a:avLst/>
          </a:prstGeom>
        </p:spPr>
        <p:txBody>
          <a:bodyPr wrap="square">
            <a:spAutoFit/>
          </a:bodyPr>
          <a:lstStyle/>
          <a:p>
            <a:pPr marL="347368" lvl="1" defTabSz="914126">
              <a:buClr>
                <a:srgbClr val="FF0000"/>
              </a:buClr>
            </a:pPr>
            <a:r>
              <a:rPr lang="en-US" sz="1999" kern="0" dirty="0">
                <a:solidFill>
                  <a:srgbClr val="FFFFFF"/>
                </a:solidFill>
                <a:latin typeface="Arial" panose="020B0604020202020204" pitchFamily="34" charset="0"/>
                <a:cs typeface="Arial" panose="020B0604020202020204" pitchFamily="34" charset="0"/>
              </a:rPr>
              <a:t>THE BEST SOLUTIONS FOR CUSTOMERS’ MOST PRESSING CYBER NEEDS</a:t>
            </a:r>
          </a:p>
        </p:txBody>
      </p:sp>
      <p:grpSp>
        <p:nvGrpSpPr>
          <p:cNvPr id="9" name="Group 8">
            <a:extLst>
              <a:ext uri="{FF2B5EF4-FFF2-40B4-BE49-F238E27FC236}">
                <a16:creationId xmlns="" xmlns:a16="http://schemas.microsoft.com/office/drawing/2014/main" id="{1E4EB18A-4A4C-4C04-88EB-7D3F7B7C29F8}"/>
              </a:ext>
            </a:extLst>
          </p:cNvPr>
          <p:cNvGrpSpPr/>
          <p:nvPr/>
        </p:nvGrpSpPr>
        <p:grpSpPr>
          <a:xfrm>
            <a:off x="1465634" y="2527686"/>
            <a:ext cx="3238789" cy="1569251"/>
            <a:chOff x="1742224" y="2272943"/>
            <a:chExt cx="3239633" cy="1569660"/>
          </a:xfrm>
        </p:grpSpPr>
        <p:sp>
          <p:nvSpPr>
            <p:cNvPr id="6" name="TextBox 5">
              <a:extLst>
                <a:ext uri="{FF2B5EF4-FFF2-40B4-BE49-F238E27FC236}">
                  <a16:creationId xmlns="" xmlns:a16="http://schemas.microsoft.com/office/drawing/2014/main" id="{3ECBB9C8-75C2-49AB-B83B-0559D0C06FFF}"/>
                </a:ext>
              </a:extLst>
            </p:cNvPr>
            <p:cNvSpPr txBox="1"/>
            <p:nvPr/>
          </p:nvSpPr>
          <p:spPr bwMode="auto">
            <a:xfrm>
              <a:off x="1871879" y="2272943"/>
              <a:ext cx="1320182" cy="1569660"/>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spcBef>
                  <a:spcPts val="0"/>
                </a:spcBef>
                <a:buClr>
                  <a:srgbClr val="FF0000"/>
                </a:buClr>
              </a:pPr>
              <a:r>
                <a:rPr lang="en-US" sz="9597" dirty="0">
                  <a:solidFill>
                    <a:srgbClr val="FFFFFF"/>
                  </a:solidFill>
                  <a:latin typeface="Arial Black" panose="020B0A04020102020204" pitchFamily="34" charset="0"/>
                  <a:cs typeface="Arial" panose="020B0604020202020204" pitchFamily="34" charset="0"/>
                </a:rPr>
                <a:t>1</a:t>
              </a:r>
            </a:p>
          </p:txBody>
        </p:sp>
        <p:sp>
          <p:nvSpPr>
            <p:cNvPr id="22" name="Rectangle 21"/>
            <p:cNvSpPr/>
            <p:nvPr/>
          </p:nvSpPr>
          <p:spPr>
            <a:xfrm>
              <a:off x="1742224" y="3164666"/>
              <a:ext cx="3239633" cy="400110"/>
            </a:xfrm>
            <a:prstGeom prst="rect">
              <a:avLst/>
            </a:prstGeom>
          </p:spPr>
          <p:txBody>
            <a:bodyPr wrap="square">
              <a:spAutoFit/>
            </a:bodyPr>
            <a:lstStyle/>
            <a:p>
              <a:pPr algn="ctr" defTabSz="914126">
                <a:buClr>
                  <a:srgbClr val="72183E"/>
                </a:buClr>
                <a:defRPr/>
              </a:pPr>
              <a:r>
                <a:rPr lang="en-US" sz="1999" dirty="0" smtClean="0">
                  <a:solidFill>
                    <a:srgbClr val="FFFFFF"/>
                  </a:solidFill>
                  <a:latin typeface="Arial" panose="020B0604020202020204" pitchFamily="34" charset="0"/>
                  <a:cs typeface="Arial" panose="020B0604020202020204" pitchFamily="34" charset="0"/>
                </a:rPr>
                <a:t>SECURITY</a:t>
              </a:r>
              <a:endParaRPr lang="en-US" sz="1999" dirty="0">
                <a:solidFill>
                  <a:srgbClr val="FFFFFF"/>
                </a:solidFill>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 xmlns:a16="http://schemas.microsoft.com/office/drawing/2014/main" id="{F9EB2038-48A0-4755-8E92-9700AB8CDC43}"/>
              </a:ext>
            </a:extLst>
          </p:cNvPr>
          <p:cNvGrpSpPr/>
          <p:nvPr/>
        </p:nvGrpSpPr>
        <p:grpSpPr>
          <a:xfrm>
            <a:off x="7275741" y="2508400"/>
            <a:ext cx="3520389" cy="1569251"/>
            <a:chOff x="7553843" y="2253652"/>
            <a:chExt cx="3521306" cy="1569660"/>
          </a:xfrm>
        </p:grpSpPr>
        <p:sp>
          <p:nvSpPr>
            <p:cNvPr id="37" name="TextBox 36">
              <a:extLst>
                <a:ext uri="{FF2B5EF4-FFF2-40B4-BE49-F238E27FC236}">
                  <a16:creationId xmlns="" xmlns:a16="http://schemas.microsoft.com/office/drawing/2014/main" id="{25F90267-2C37-4B81-8AA6-102E8C1E966B}"/>
                </a:ext>
              </a:extLst>
            </p:cNvPr>
            <p:cNvSpPr txBox="1"/>
            <p:nvPr/>
          </p:nvSpPr>
          <p:spPr bwMode="auto">
            <a:xfrm>
              <a:off x="7553843" y="2253652"/>
              <a:ext cx="1320182" cy="1569660"/>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spcBef>
                  <a:spcPts val="0"/>
                </a:spcBef>
                <a:buClr>
                  <a:srgbClr val="FF0000"/>
                </a:buClr>
              </a:pPr>
              <a:r>
                <a:rPr lang="en-US" sz="9597" dirty="0">
                  <a:solidFill>
                    <a:srgbClr val="FFFFFF"/>
                  </a:solidFill>
                  <a:latin typeface="Arial Black" panose="020B0A04020102020204" pitchFamily="34" charset="0"/>
                  <a:cs typeface="Arial" panose="020B0604020202020204" pitchFamily="34" charset="0"/>
                </a:rPr>
                <a:t>3</a:t>
              </a:r>
            </a:p>
          </p:txBody>
        </p:sp>
        <p:sp>
          <p:nvSpPr>
            <p:cNvPr id="24" name="Rectangle 23"/>
            <p:cNvSpPr/>
            <p:nvPr/>
          </p:nvSpPr>
          <p:spPr>
            <a:xfrm>
              <a:off x="7693720" y="3173162"/>
              <a:ext cx="3381429" cy="400110"/>
            </a:xfrm>
            <a:prstGeom prst="rect">
              <a:avLst/>
            </a:prstGeom>
          </p:spPr>
          <p:txBody>
            <a:bodyPr wrap="square">
              <a:spAutoFit/>
            </a:bodyPr>
            <a:lstStyle/>
            <a:p>
              <a:pPr algn="ctr" defTabSz="914126">
                <a:buClr>
                  <a:srgbClr val="72183E"/>
                </a:buClr>
                <a:defRPr/>
              </a:pPr>
              <a:r>
                <a:rPr lang="en-US" sz="1999" dirty="0" smtClean="0">
                  <a:solidFill>
                    <a:srgbClr val="FFFFFF"/>
                  </a:solidFill>
                  <a:latin typeface="Arial" panose="020B0604020202020204" pitchFamily="34" charset="0"/>
                  <a:cs typeface="Arial" panose="020B0604020202020204" pitchFamily="34" charset="0"/>
                </a:rPr>
                <a:t>INTEGRATION</a:t>
              </a:r>
              <a:endParaRPr lang="en-US" sz="1999" b="1" dirty="0">
                <a:solidFill>
                  <a:srgbClr val="FFFFFF"/>
                </a:solidFill>
                <a:latin typeface="Arial" panose="020B0604020202020204" pitchFamily="34" charset="0"/>
                <a:cs typeface="Arial" panose="020B0604020202020204" pitchFamily="34" charset="0"/>
              </a:endParaRPr>
            </a:p>
          </p:txBody>
        </p:sp>
      </p:grpSp>
      <p:sp>
        <p:nvSpPr>
          <p:cNvPr id="5" name="TextBox 4"/>
          <p:cNvSpPr txBox="1"/>
          <p:nvPr/>
        </p:nvSpPr>
        <p:spPr bwMode="auto">
          <a:xfrm>
            <a:off x="510958" y="2753314"/>
            <a:ext cx="1242268" cy="707702"/>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spcBef>
                <a:spcPts val="0"/>
              </a:spcBef>
              <a:buClr>
                <a:srgbClr val="FF0000"/>
              </a:buClr>
            </a:pPr>
            <a:r>
              <a:rPr lang="en-US" sz="1999" b="1" cap="all" dirty="0">
                <a:solidFill>
                  <a:srgbClr val="FFFFFF"/>
                </a:solidFill>
                <a:latin typeface="Arial" panose="020B0604020202020204" pitchFamily="34" charset="0"/>
                <a:cs typeface="Arial" panose="020B0604020202020204" pitchFamily="34" charset="0"/>
              </a:rPr>
              <a:t>YOUR NEEDS:</a:t>
            </a:r>
          </a:p>
        </p:txBody>
      </p:sp>
      <p:grpSp>
        <p:nvGrpSpPr>
          <p:cNvPr id="33" name="Group 32"/>
          <p:cNvGrpSpPr/>
          <p:nvPr/>
        </p:nvGrpSpPr>
        <p:grpSpPr>
          <a:xfrm>
            <a:off x="120733" y="4953765"/>
            <a:ext cx="12185651" cy="873457"/>
            <a:chOff x="396972" y="4699652"/>
            <a:chExt cx="12188825" cy="873685"/>
          </a:xfrm>
          <a:noFill/>
        </p:grpSpPr>
        <p:sp>
          <p:nvSpPr>
            <p:cNvPr id="30" name="Rectangle 29"/>
            <p:cNvSpPr/>
            <p:nvPr/>
          </p:nvSpPr>
          <p:spPr bwMode="auto">
            <a:xfrm>
              <a:off x="396972" y="4703472"/>
              <a:ext cx="11688636" cy="846231"/>
            </a:xfrm>
            <a:prstGeom prst="rect">
              <a:avLst/>
            </a:prstGeom>
            <a:grp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4126">
                <a:lnSpc>
                  <a:spcPct val="80000"/>
                </a:lnSpc>
                <a:spcBef>
                  <a:spcPts val="1200"/>
                </a:spcBef>
                <a:spcAft>
                  <a:spcPts val="0"/>
                </a:spcAft>
                <a:buClr>
                  <a:srgbClr val="FF0000"/>
                </a:buClr>
                <a:buSzPct val="115000"/>
              </a:pPr>
              <a:endParaRPr lang="en-US" sz="1999" dirty="0" err="1">
                <a:solidFill>
                  <a:srgbClr val="FFFFFF"/>
                </a:solidFill>
                <a:latin typeface="Arial" panose="020B0604020202020204" pitchFamily="34" charset="0"/>
                <a:cs typeface="Arial" panose="020B0604020202020204" pitchFamily="34" charset="0"/>
              </a:endParaRPr>
            </a:p>
          </p:txBody>
        </p:sp>
        <p:sp>
          <p:nvSpPr>
            <p:cNvPr id="25" name="Rectangle 24"/>
            <p:cNvSpPr/>
            <p:nvPr/>
          </p:nvSpPr>
          <p:spPr>
            <a:xfrm>
              <a:off x="3701061" y="4742340"/>
              <a:ext cx="3580850" cy="830997"/>
            </a:xfrm>
            <a:prstGeom prst="rect">
              <a:avLst/>
            </a:prstGeom>
            <a:grpFill/>
          </p:spPr>
          <p:txBody>
            <a:bodyPr wrap="square">
              <a:spAutoFit/>
            </a:bodyPr>
            <a:lstStyle/>
            <a:p>
              <a:pPr defTabSz="914126">
                <a:buClr>
                  <a:srgbClr val="72183E"/>
                </a:buClr>
                <a:defRPr/>
              </a:pPr>
              <a:r>
                <a:rPr lang="en-US" sz="2399" cap="all" dirty="0">
                  <a:solidFill>
                    <a:srgbClr val="FF0000"/>
                  </a:solidFill>
                  <a:latin typeface="Arial" panose="020B0604020202020204" pitchFamily="34" charset="0"/>
                  <a:cs typeface="Arial" panose="020B0604020202020204" pitchFamily="34" charset="0"/>
                </a:rPr>
                <a:t>Best</a:t>
              </a:r>
              <a:r>
                <a:rPr lang="en-US" sz="2399" cap="all" dirty="0">
                  <a:solidFill>
                    <a:srgbClr val="FFFFFF"/>
                  </a:solidFill>
                  <a:latin typeface="Arial" panose="020B0604020202020204" pitchFamily="34" charset="0"/>
                  <a:cs typeface="Arial" panose="020B0604020202020204" pitchFamily="34" charset="0"/>
                </a:rPr>
                <a:t> </a:t>
              </a:r>
              <a:br>
                <a:rPr lang="en-US" sz="2399" cap="all" dirty="0">
                  <a:solidFill>
                    <a:srgbClr val="FFFFFF"/>
                  </a:solidFill>
                  <a:latin typeface="Arial" panose="020B0604020202020204" pitchFamily="34" charset="0"/>
                  <a:cs typeface="Arial" panose="020B0604020202020204" pitchFamily="34" charset="0"/>
                </a:rPr>
              </a:br>
              <a:r>
                <a:rPr lang="en-US" sz="2399" cap="all" dirty="0">
                  <a:solidFill>
                    <a:srgbClr val="FFFFFF"/>
                  </a:solidFill>
                  <a:latin typeface="Arial" panose="020B0604020202020204" pitchFamily="34" charset="0"/>
                  <a:cs typeface="Arial" panose="020B0604020202020204" pitchFamily="34" charset="0"/>
                </a:rPr>
                <a:t>Prevention</a:t>
              </a:r>
            </a:p>
          </p:txBody>
        </p:sp>
        <p:sp>
          <p:nvSpPr>
            <p:cNvPr id="26" name="Rectangle 25">
              <a:extLst>
                <a:ext uri="{FF2B5EF4-FFF2-40B4-BE49-F238E27FC236}">
                  <a16:creationId xmlns="" xmlns:a16="http://schemas.microsoft.com/office/drawing/2014/main" id="{87F440F1-89A2-42A9-A8D2-44928FE22C43}"/>
                </a:ext>
              </a:extLst>
            </p:cNvPr>
            <p:cNvSpPr/>
            <p:nvPr/>
          </p:nvSpPr>
          <p:spPr>
            <a:xfrm>
              <a:off x="6481694" y="4724603"/>
              <a:ext cx="2837057" cy="830997"/>
            </a:xfrm>
            <a:prstGeom prst="rect">
              <a:avLst/>
            </a:prstGeom>
            <a:grpFill/>
          </p:spPr>
          <p:txBody>
            <a:bodyPr wrap="square">
              <a:spAutoFit/>
            </a:bodyPr>
            <a:lstStyle/>
            <a:p>
              <a:pPr defTabSz="914126">
                <a:buClr>
                  <a:srgbClr val="72183E"/>
                </a:buClr>
                <a:defRPr/>
              </a:pPr>
              <a:r>
                <a:rPr lang="en-US" sz="2399" cap="all" dirty="0">
                  <a:solidFill>
                    <a:srgbClr val="FFC000"/>
                  </a:solidFill>
                  <a:latin typeface="Arial" panose="020B0604020202020204" pitchFamily="34" charset="0"/>
                  <a:cs typeface="Arial" panose="020B0604020202020204" pitchFamily="34" charset="0"/>
                </a:rPr>
                <a:t>GOLD Standard</a:t>
              </a:r>
              <a:r>
                <a:rPr lang="en-US" sz="2399" cap="all" dirty="0">
                  <a:solidFill>
                    <a:srgbClr val="FFFFFF"/>
                  </a:solidFill>
                  <a:latin typeface="Arial" panose="020B0604020202020204" pitchFamily="34" charset="0"/>
                  <a:cs typeface="Arial" panose="020B0604020202020204" pitchFamily="34" charset="0"/>
                </a:rPr>
                <a:t/>
              </a:r>
              <a:br>
                <a:rPr lang="en-US" sz="2399" cap="all" dirty="0">
                  <a:solidFill>
                    <a:srgbClr val="FFFFFF"/>
                  </a:solidFill>
                  <a:latin typeface="Arial" panose="020B0604020202020204" pitchFamily="34" charset="0"/>
                  <a:cs typeface="Arial" panose="020B0604020202020204" pitchFamily="34" charset="0"/>
                </a:rPr>
              </a:br>
              <a:r>
                <a:rPr lang="en-US" sz="2399" cap="all" dirty="0">
                  <a:solidFill>
                    <a:srgbClr val="FFFFFF"/>
                  </a:solidFill>
                  <a:latin typeface="Arial" panose="020B0604020202020204" pitchFamily="34" charset="0"/>
                  <a:cs typeface="Arial" panose="020B0604020202020204" pitchFamily="34" charset="0"/>
                </a:rPr>
                <a:t>management </a:t>
              </a:r>
            </a:p>
          </p:txBody>
        </p:sp>
        <p:sp>
          <p:nvSpPr>
            <p:cNvPr id="27" name="Rectangle 26">
              <a:extLst>
                <a:ext uri="{FF2B5EF4-FFF2-40B4-BE49-F238E27FC236}">
                  <a16:creationId xmlns="" xmlns:a16="http://schemas.microsoft.com/office/drawing/2014/main" id="{87F440F1-89A2-42A9-A8D2-44928FE22C43}"/>
                </a:ext>
              </a:extLst>
            </p:cNvPr>
            <p:cNvSpPr/>
            <p:nvPr/>
          </p:nvSpPr>
          <p:spPr>
            <a:xfrm>
              <a:off x="9748740" y="4699652"/>
              <a:ext cx="2837057" cy="830997"/>
            </a:xfrm>
            <a:prstGeom prst="rect">
              <a:avLst/>
            </a:prstGeom>
            <a:grpFill/>
          </p:spPr>
          <p:txBody>
            <a:bodyPr wrap="square">
              <a:spAutoFit/>
            </a:bodyPr>
            <a:lstStyle/>
            <a:p>
              <a:pPr defTabSz="914126">
                <a:buClr>
                  <a:srgbClr val="72183E"/>
                </a:buClr>
                <a:defRPr/>
              </a:pPr>
              <a:r>
                <a:rPr lang="en-US" sz="2399" cap="all" dirty="0">
                  <a:solidFill>
                    <a:srgbClr val="920053">
                      <a:lumMod val="60000"/>
                      <a:lumOff val="40000"/>
                    </a:srgbClr>
                  </a:solidFill>
                  <a:latin typeface="Arial" panose="020B0604020202020204" pitchFamily="34" charset="0"/>
                  <a:cs typeface="Arial" panose="020B0604020202020204" pitchFamily="34" charset="0"/>
                </a:rPr>
                <a:t>Consolidated</a:t>
              </a:r>
              <a:r>
                <a:rPr lang="en-US" sz="2399" cap="all" dirty="0">
                  <a:solidFill>
                    <a:srgbClr val="FFFFFF"/>
                  </a:solidFill>
                  <a:latin typeface="Arial" panose="020B0604020202020204" pitchFamily="34" charset="0"/>
                  <a:cs typeface="Arial" panose="020B0604020202020204" pitchFamily="34" charset="0"/>
                </a:rPr>
                <a:t> solution</a:t>
              </a:r>
            </a:p>
          </p:txBody>
        </p:sp>
        <p:sp>
          <p:nvSpPr>
            <p:cNvPr id="28" name="TextBox 27"/>
            <p:cNvSpPr txBox="1"/>
            <p:nvPr/>
          </p:nvSpPr>
          <p:spPr bwMode="auto">
            <a:xfrm>
              <a:off x="784292" y="4769884"/>
              <a:ext cx="1846366" cy="707886"/>
            </a:xfrm>
            <a:prstGeom prst="rect">
              <a:avLst/>
            </a:prstGeom>
            <a:grpFill/>
            <a:ln>
              <a:noFill/>
            </a:ln>
            <a:effectLst/>
          </p:spPr>
          <p:txBody>
            <a:bodyPr vert="horz" wrap="square" lIns="91416" tIns="45708" rIns="91416" bIns="45708" numCol="1" rtlCol="0" anchor="ctr" anchorCtr="0" compatLnSpc="1">
              <a:prstTxWarp prst="textNoShape">
                <a:avLst/>
              </a:prstTxWarp>
              <a:spAutoFit/>
            </a:bodyPr>
            <a:lstStyle/>
            <a:p>
              <a:pPr defTabSz="914126">
                <a:spcBef>
                  <a:spcPts val="0"/>
                </a:spcBef>
                <a:buClr>
                  <a:srgbClr val="FF0000"/>
                </a:buClr>
              </a:pPr>
              <a:r>
                <a:rPr lang="en-US" sz="1999" b="1" cap="all" dirty="0">
                  <a:solidFill>
                    <a:srgbClr val="FFFFFF"/>
                  </a:solidFill>
                  <a:latin typeface="Arial" panose="020B0604020202020204" pitchFamily="34" charset="0"/>
                  <a:cs typeface="Arial" panose="020B0604020202020204" pitchFamily="34" charset="0"/>
                </a:rPr>
                <a:t>OUR PRINCIPLES:</a:t>
              </a:r>
              <a:endParaRPr lang="en-US" sz="1999" dirty="0">
                <a:solidFill>
                  <a:srgbClr val="FFFFFF"/>
                </a:solidFill>
                <a:latin typeface="Arial" panose="020B0604020202020204" pitchFamily="34" charset="0"/>
                <a:cs typeface="Arial" panose="020B0604020202020204" pitchFamily="34" charset="0"/>
              </a:endParaRPr>
            </a:p>
          </p:txBody>
        </p:sp>
      </p:grpSp>
      <p:cxnSp>
        <p:nvCxnSpPr>
          <p:cNvPr id="34" name="Straight Connector 33">
            <a:extLst>
              <a:ext uri="{FF2B5EF4-FFF2-40B4-BE49-F238E27FC236}">
                <a16:creationId xmlns="" xmlns:a16="http://schemas.microsoft.com/office/drawing/2014/main" id="{BF761B1A-F38E-4B4D-899C-50C9A474A62F}"/>
              </a:ext>
            </a:extLst>
          </p:cNvPr>
          <p:cNvCxnSpPr/>
          <p:nvPr/>
        </p:nvCxnSpPr>
        <p:spPr bwMode="auto">
          <a:xfrm>
            <a:off x="3382915" y="3968138"/>
            <a:ext cx="0" cy="1763541"/>
          </a:xfrm>
          <a:prstGeom prst="line">
            <a:avLst/>
          </a:prstGeom>
          <a:solidFill>
            <a:schemeClr val="bg1"/>
          </a:solidFill>
          <a:ln w="38100" cap="rnd"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0">
            <a:extLst>
              <a:ext uri="{FF2B5EF4-FFF2-40B4-BE49-F238E27FC236}">
                <a16:creationId xmlns="" xmlns:a16="http://schemas.microsoft.com/office/drawing/2014/main" id="{0D5A24C5-1796-4AF9-9916-351EAE963192}"/>
              </a:ext>
            </a:extLst>
          </p:cNvPr>
          <p:cNvGrpSpPr/>
          <p:nvPr/>
        </p:nvGrpSpPr>
        <p:grpSpPr>
          <a:xfrm>
            <a:off x="4519154" y="2527686"/>
            <a:ext cx="3257008" cy="1569251"/>
            <a:chOff x="4796539" y="2272943"/>
            <a:chExt cx="3257857" cy="1569660"/>
          </a:xfrm>
        </p:grpSpPr>
        <p:sp>
          <p:nvSpPr>
            <p:cNvPr id="36" name="TextBox 35">
              <a:extLst>
                <a:ext uri="{FF2B5EF4-FFF2-40B4-BE49-F238E27FC236}">
                  <a16:creationId xmlns="" xmlns:a16="http://schemas.microsoft.com/office/drawing/2014/main" id="{5AEDB83E-6E73-4F93-BDCC-4C03113BD92A}"/>
                </a:ext>
              </a:extLst>
            </p:cNvPr>
            <p:cNvSpPr txBox="1"/>
            <p:nvPr/>
          </p:nvSpPr>
          <p:spPr bwMode="auto">
            <a:xfrm>
              <a:off x="4796539" y="2272943"/>
              <a:ext cx="1320182" cy="1569660"/>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defTabSz="914126">
                <a:spcBef>
                  <a:spcPts val="0"/>
                </a:spcBef>
                <a:buClr>
                  <a:srgbClr val="FF0000"/>
                </a:buClr>
              </a:pPr>
              <a:r>
                <a:rPr lang="en-US" sz="9597" dirty="0">
                  <a:solidFill>
                    <a:srgbClr val="FFFFFF"/>
                  </a:solidFill>
                  <a:latin typeface="Arial Black" panose="020B0A04020102020204" pitchFamily="34" charset="0"/>
                  <a:cs typeface="Arial" panose="020B0604020202020204" pitchFamily="34" charset="0"/>
                </a:rPr>
                <a:t>2</a:t>
              </a:r>
            </a:p>
          </p:txBody>
        </p:sp>
        <p:sp>
          <p:nvSpPr>
            <p:cNvPr id="23" name="Rectangle 22"/>
            <p:cNvSpPr/>
            <p:nvPr/>
          </p:nvSpPr>
          <p:spPr>
            <a:xfrm>
              <a:off x="4907780" y="3169297"/>
              <a:ext cx="3146616" cy="400110"/>
            </a:xfrm>
            <a:prstGeom prst="rect">
              <a:avLst/>
            </a:prstGeom>
          </p:spPr>
          <p:txBody>
            <a:bodyPr wrap="square">
              <a:spAutoFit/>
            </a:bodyPr>
            <a:lstStyle/>
            <a:p>
              <a:pPr algn="ctr" defTabSz="914126">
                <a:buClr>
                  <a:srgbClr val="72183E"/>
                </a:buClr>
                <a:defRPr/>
              </a:pPr>
              <a:r>
                <a:rPr lang="en-US" sz="1999" dirty="0" smtClean="0">
                  <a:solidFill>
                    <a:srgbClr val="FFFFFF"/>
                  </a:solidFill>
                  <a:latin typeface="Arial" panose="020B0604020202020204" pitchFamily="34" charset="0"/>
                  <a:cs typeface="Arial" panose="020B0604020202020204" pitchFamily="34" charset="0"/>
                </a:rPr>
                <a:t>SIMPLICITY</a:t>
              </a:r>
              <a:endParaRPr lang="en-US" sz="1999" dirty="0">
                <a:solidFill>
                  <a:srgbClr val="FFFFFF"/>
                </a:solidFill>
                <a:latin typeface="Arial" panose="020B0604020202020204" pitchFamily="34" charset="0"/>
                <a:cs typeface="Arial" panose="020B0604020202020204" pitchFamily="34" charset="0"/>
              </a:endParaRPr>
            </a:p>
          </p:txBody>
        </p:sp>
      </p:grpSp>
      <p:cxnSp>
        <p:nvCxnSpPr>
          <p:cNvPr id="39" name="Straight Connector 38">
            <a:extLst>
              <a:ext uri="{FF2B5EF4-FFF2-40B4-BE49-F238E27FC236}">
                <a16:creationId xmlns="" xmlns:a16="http://schemas.microsoft.com/office/drawing/2014/main" id="{F8212D35-B9F1-40FA-A1DD-6FF1C300F7C9}"/>
              </a:ext>
            </a:extLst>
          </p:cNvPr>
          <p:cNvCxnSpPr/>
          <p:nvPr/>
        </p:nvCxnSpPr>
        <p:spPr bwMode="auto">
          <a:xfrm>
            <a:off x="5994752" y="3968138"/>
            <a:ext cx="0" cy="1763541"/>
          </a:xfrm>
          <a:prstGeom prst="line">
            <a:avLst/>
          </a:prstGeom>
          <a:solidFill>
            <a:schemeClr val="bg1"/>
          </a:solidFill>
          <a:ln w="38100" cap="rnd"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a:extLst>
              <a:ext uri="{FF2B5EF4-FFF2-40B4-BE49-F238E27FC236}">
                <a16:creationId xmlns="" xmlns:a16="http://schemas.microsoft.com/office/drawing/2014/main" id="{F15DB9AB-78FB-4AB5-B0FA-F442E1B7DF3C}"/>
              </a:ext>
            </a:extLst>
          </p:cNvPr>
          <p:cNvCxnSpPr/>
          <p:nvPr/>
        </p:nvCxnSpPr>
        <p:spPr bwMode="auto">
          <a:xfrm>
            <a:off x="9365417" y="3968138"/>
            <a:ext cx="0" cy="1763541"/>
          </a:xfrm>
          <a:prstGeom prst="line">
            <a:avLst/>
          </a:prstGeom>
          <a:solidFill>
            <a:schemeClr val="bg1"/>
          </a:solidFill>
          <a:ln w="38100" cap="rnd"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 name="Group 30"/>
          <p:cNvGrpSpPr/>
          <p:nvPr/>
        </p:nvGrpSpPr>
        <p:grpSpPr>
          <a:xfrm>
            <a:off x="0" y="6505756"/>
            <a:ext cx="12188825" cy="324410"/>
            <a:chOff x="0" y="6505756"/>
            <a:chExt cx="12188825" cy="324410"/>
          </a:xfrm>
        </p:grpSpPr>
        <p:cxnSp>
          <p:nvCxnSpPr>
            <p:cNvPr id="32"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34"/>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645246" y="6566316"/>
              <a:ext cx="1635304" cy="263850"/>
            </a:xfrm>
            <a:prstGeom prst="rect">
              <a:avLst/>
            </a:prstGeom>
          </p:spPr>
        </p:pic>
      </p:grpSp>
      <p:sp>
        <p:nvSpPr>
          <p:cNvPr id="4" name="Date Placeholder 3" hidden="1"/>
          <p:cNvSpPr>
            <a:spLocks noGrp="1"/>
          </p:cNvSpPr>
          <p:nvPr>
            <p:ph type="dt" sz="half" idx="17"/>
          </p:nvPr>
        </p:nvSpPr>
        <p:spPr/>
        <p:txBody>
          <a:bodyPr/>
          <a:lstStyle/>
          <a:p>
            <a:endParaRPr lang="en-US"/>
          </a:p>
        </p:txBody>
      </p:sp>
    </p:spTree>
    <p:extLst>
      <p:ext uri="{BB962C8B-B14F-4D97-AF65-F5344CB8AC3E}">
        <p14:creationId xmlns:p14="http://schemas.microsoft.com/office/powerpoint/2010/main" val="2406712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2" presetClass="entr" presetSubtype="1"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up)">
                                      <p:cBhvr>
                                        <p:cTn id="25" dur="500"/>
                                        <p:tgtEl>
                                          <p:spTgt spid="34"/>
                                        </p:tgtEl>
                                      </p:cBhvr>
                                    </p:animEffect>
                                  </p:childTnLst>
                                </p:cTn>
                              </p:par>
                              <p:par>
                                <p:cTn id="26" presetID="22" presetClass="entr" presetSubtype="1"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up)">
                                      <p:cBhvr>
                                        <p:cTn id="28" dur="500"/>
                                        <p:tgtEl>
                                          <p:spTgt spid="39"/>
                                        </p:tgtEl>
                                      </p:cBhvr>
                                    </p:animEffect>
                                  </p:childTnLst>
                                </p:cTn>
                              </p:par>
                              <p:par>
                                <p:cTn id="29" presetID="22" presetClass="entr" presetSubtype="1"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up)">
                                      <p:cBhvr>
                                        <p:cTn id="31" dur="500"/>
                                        <p:tgtEl>
                                          <p:spTgt spid="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B3333"/>
            </a:gs>
            <a:gs pos="100000">
              <a:srgbClr val="906262"/>
            </a:gs>
          </a:gsLst>
          <a:lin ang="5400000" scaled="1"/>
        </a:gradFill>
        <a:effectLst/>
      </p:bgPr>
    </p:bg>
    <p:spTree>
      <p:nvGrpSpPr>
        <p:cNvPr id="1" name=""/>
        <p:cNvGrpSpPr/>
        <p:nvPr/>
      </p:nvGrpSpPr>
      <p:grpSpPr>
        <a:xfrm>
          <a:off x="0" y="0"/>
          <a:ext cx="0" cy="0"/>
          <a:chOff x="0" y="0"/>
          <a:chExt cx="0" cy="0"/>
        </a:xfrm>
      </p:grpSpPr>
      <p:pic>
        <p:nvPicPr>
          <p:cNvPr id="13" name="Picture 12" descr="A picture containing comb&#10;&#10;Description automatically generated">
            <a:extLst>
              <a:ext uri="{FF2B5EF4-FFF2-40B4-BE49-F238E27FC236}">
                <a16:creationId xmlns="" xmlns:a16="http://schemas.microsoft.com/office/drawing/2014/main" id="{65B6E92C-B6BB-495A-8BDE-785AC594972D}"/>
              </a:ext>
            </a:extLst>
          </p:cNvPr>
          <p:cNvPicPr>
            <a:picLocks noChangeAspect="1"/>
          </p:cNvPicPr>
          <p:nvPr/>
        </p:nvPicPr>
        <p:blipFill rotWithShape="1">
          <a:blip r:embed="rId3" cstate="screen">
            <a:grayscl/>
            <a:alphaModFix amt="14000"/>
            <a:extLst>
              <a:ext uri="{28A0092B-C50C-407E-A947-70E740481C1C}">
                <a14:useLocalDpi xmlns:a14="http://schemas.microsoft.com/office/drawing/2010/main" val="0"/>
              </a:ext>
            </a:extLst>
          </a:blip>
          <a:srcRect t="41125" r="20120"/>
          <a:stretch/>
        </p:blipFill>
        <p:spPr>
          <a:xfrm>
            <a:off x="6435815" y="7144"/>
            <a:ext cx="5737135" cy="1982783"/>
          </a:xfrm>
          <a:prstGeom prst="rect">
            <a:avLst/>
          </a:prstGeom>
        </p:spPr>
      </p:pic>
      <p:pic>
        <p:nvPicPr>
          <p:cNvPr id="6" name="Picture 5">
            <a:extLst>
              <a:ext uri="{FF2B5EF4-FFF2-40B4-BE49-F238E27FC236}">
                <a16:creationId xmlns="" xmlns:a16="http://schemas.microsoft.com/office/drawing/2014/main" id="{B1DA6393-5883-4D37-BF08-71B33B6BC6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3" name="Footer Placeholder 2" hidden="1"/>
          <p:cNvSpPr>
            <a:spLocks noGrp="1"/>
          </p:cNvSpPr>
          <p:nvPr>
            <p:ph type="ftr" sz="quarter" idx="11"/>
          </p:nvPr>
        </p:nvSpPr>
        <p:spPr/>
        <p:txBody>
          <a:bodyPr/>
          <a:lstStyle/>
          <a:p>
            <a:pPr>
              <a:buClr>
                <a:srgbClr val="FF0000"/>
              </a:buClr>
            </a:pPr>
            <a:r>
              <a:rPr lang="en-US" smtClean="0">
                <a:solidFill>
                  <a:srgbClr val="FFFFFF">
                    <a:lumMod val="75000"/>
                  </a:srgbClr>
                </a:solidFill>
              </a:rPr>
              <a:t> [Internal Use] for Check Point employees​</a:t>
            </a:r>
            <a:endParaRPr lang="en-US" dirty="0">
              <a:solidFill>
                <a:srgbClr val="FFFFFF">
                  <a:lumMod val="75000"/>
                </a:srgbClr>
              </a:solidFill>
            </a:endParaRPr>
          </a:p>
        </p:txBody>
      </p:sp>
      <p:sp>
        <p:nvSpPr>
          <p:cNvPr id="41" name="Title 9"/>
          <p:cNvSpPr txBox="1">
            <a:spLocks/>
          </p:cNvSpPr>
          <p:nvPr/>
        </p:nvSpPr>
        <p:spPr>
          <a:xfrm>
            <a:off x="502591" y="328704"/>
            <a:ext cx="9857339" cy="923748"/>
          </a:xfrm>
          <a:prstGeom prst="rect">
            <a:avLst/>
          </a:prstGeom>
        </p:spPr>
        <p:txBody>
          <a:bodyPr/>
          <a:lst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609448">
              <a:spcAft>
                <a:spcPts val="0"/>
              </a:spcAft>
              <a:buClr>
                <a:srgbClr val="72183E"/>
              </a:buClr>
            </a:pPr>
            <a:endParaRPr lang="en-US" sz="3600" dirty="0">
              <a:solidFill>
                <a:srgbClr val="D51067"/>
              </a:solidFill>
              <a:ea typeface="Times" panose="02020603050405020304" pitchFamily="18" charset="0"/>
              <a:cs typeface="Helvetica" panose="020B0604020202020204" pitchFamily="34" charset="0"/>
            </a:endParaRPr>
          </a:p>
        </p:txBody>
      </p:sp>
      <p:sp>
        <p:nvSpPr>
          <p:cNvPr id="16" name="TextBox 15">
            <a:extLst>
              <a:ext uri="{FF2B5EF4-FFF2-40B4-BE49-F238E27FC236}">
                <a16:creationId xmlns="" xmlns:a16="http://schemas.microsoft.com/office/drawing/2014/main" id="{DDC4127E-456F-4613-AAF1-072A2830183E}"/>
              </a:ext>
            </a:extLst>
          </p:cNvPr>
          <p:cNvSpPr txBox="1"/>
          <p:nvPr/>
        </p:nvSpPr>
        <p:spPr bwMode="auto">
          <a:xfrm>
            <a:off x="238989" y="164413"/>
            <a:ext cx="8021783"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spcBef>
                <a:spcPts val="0"/>
              </a:spcBef>
              <a:buClr>
                <a:srgbClr val="FF0000"/>
              </a:buClr>
            </a:pPr>
            <a:r>
              <a:rPr lang="en-US" sz="2800" b="1" dirty="0">
                <a:solidFill>
                  <a:srgbClr val="D51067"/>
                </a:solidFill>
                <a:latin typeface="Segoe UI" panose="020B0502040204020203" pitchFamily="34" charset="0"/>
                <a:cs typeface="Segoe UI" panose="020B0502040204020203" pitchFamily="34" charset="0"/>
              </a:rPr>
              <a:t>CHECK POINT </a:t>
            </a:r>
            <a:r>
              <a:rPr lang="en-US" sz="2800" b="1" dirty="0" smtClean="0">
                <a:solidFill>
                  <a:srgbClr val="FFFFFF"/>
                </a:solidFill>
                <a:latin typeface="Segoe UI" panose="020B0502040204020203" pitchFamily="34" charset="0"/>
                <a:cs typeface="Segoe UI" panose="020B0502040204020203" pitchFamily="34" charset="0"/>
              </a:rPr>
              <a:t>PILLARS OF INNOVATION</a:t>
            </a:r>
            <a:endParaRPr lang="en-US" sz="2800" b="1" dirty="0">
              <a:solidFill>
                <a:srgbClr val="FFFFFF"/>
              </a:solidFill>
              <a:latin typeface="Segoe UI" panose="020B0502040204020203" pitchFamily="34" charset="0"/>
              <a:cs typeface="Segoe UI" panose="020B0502040204020203" pitchFamily="34" charset="0"/>
            </a:endParaRPr>
          </a:p>
        </p:txBody>
      </p:sp>
      <p:sp>
        <p:nvSpPr>
          <p:cNvPr id="48" name="TextBox 47">
            <a:extLst>
              <a:ext uri="{FF2B5EF4-FFF2-40B4-BE49-F238E27FC236}">
                <a16:creationId xmlns="" xmlns:a16="http://schemas.microsoft.com/office/drawing/2014/main" id="{723FF34C-173C-4DC3-BB93-38E2AA2473F4}"/>
              </a:ext>
            </a:extLst>
          </p:cNvPr>
          <p:cNvSpPr txBox="1"/>
          <p:nvPr/>
        </p:nvSpPr>
        <p:spPr bwMode="auto">
          <a:xfrm>
            <a:off x="1685040" y="2480357"/>
            <a:ext cx="1463665"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1400" dirty="0">
                <a:solidFill>
                  <a:srgbClr val="FFFFFF"/>
                </a:solidFill>
                <a:latin typeface="Segoe UI" panose="020B0502040204020203" pitchFamily="34" charset="0"/>
                <a:cs typeface="Segoe UI" panose="020B0502040204020203" pitchFamily="34" charset="0"/>
              </a:rPr>
              <a:t>Secure </a:t>
            </a:r>
            <a:endParaRPr lang="en-US" sz="1400" dirty="0" smtClean="0">
              <a:solidFill>
                <a:srgbClr val="FFFFFF"/>
              </a:solidFill>
              <a:latin typeface="Segoe UI" panose="020B0502040204020203" pitchFamily="34" charset="0"/>
              <a:cs typeface="Segoe UI" panose="020B0502040204020203" pitchFamily="34" charset="0"/>
            </a:endParaRPr>
          </a:p>
          <a:p>
            <a:pPr algn="ctr">
              <a:spcBef>
                <a:spcPts val="0"/>
              </a:spcBef>
              <a:buClr>
                <a:srgbClr val="FF0000"/>
              </a:buClr>
            </a:pPr>
            <a:r>
              <a:rPr lang="en-US" sz="1400" dirty="0" smtClean="0">
                <a:solidFill>
                  <a:srgbClr val="FFFFFF"/>
                </a:solidFill>
                <a:latin typeface="Segoe UI" panose="020B0502040204020203" pitchFamily="34" charset="0"/>
                <a:cs typeface="Segoe UI" panose="020B0502040204020203" pitchFamily="34" charset="0"/>
              </a:rPr>
              <a:t>the </a:t>
            </a:r>
            <a:r>
              <a:rPr lang="en-US" sz="1400" i="1" dirty="0">
                <a:solidFill>
                  <a:srgbClr val="FFFFFF"/>
                </a:solidFill>
                <a:latin typeface="Segoe UI" panose="020B0502040204020203" pitchFamily="34" charset="0"/>
                <a:cs typeface="Segoe UI" panose="020B0502040204020203" pitchFamily="34" charset="0"/>
              </a:rPr>
              <a:t>N</a:t>
            </a:r>
            <a:r>
              <a:rPr lang="en-US" sz="1400" i="1" dirty="0" smtClean="0">
                <a:solidFill>
                  <a:srgbClr val="FFFFFF"/>
                </a:solidFill>
                <a:latin typeface="Segoe UI" panose="020B0502040204020203" pitchFamily="34" charset="0"/>
                <a:cs typeface="Segoe UI" panose="020B0502040204020203" pitchFamily="34" charset="0"/>
              </a:rPr>
              <a:t>etwork </a:t>
            </a:r>
            <a:endParaRPr lang="en-US" sz="1400" i="1" dirty="0">
              <a:solidFill>
                <a:srgbClr val="FFFFFF"/>
              </a:solidFill>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 xmlns:a16="http://schemas.microsoft.com/office/drawing/2014/main" id="{975CA4B4-D0E8-4824-BB10-4A100A9A2191}"/>
              </a:ext>
            </a:extLst>
          </p:cNvPr>
          <p:cNvSpPr txBox="1"/>
          <p:nvPr/>
        </p:nvSpPr>
        <p:spPr bwMode="auto">
          <a:xfrm>
            <a:off x="5370103" y="2511529"/>
            <a:ext cx="1702937"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1400" dirty="0">
                <a:solidFill>
                  <a:srgbClr val="FFFFFF"/>
                </a:solidFill>
                <a:latin typeface="Segoe UI" panose="020B0502040204020203" pitchFamily="34" charset="0"/>
                <a:cs typeface="Segoe UI" panose="020B0502040204020203" pitchFamily="34" charset="0"/>
              </a:rPr>
              <a:t>Secure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the </a:t>
            </a:r>
            <a:r>
              <a:rPr lang="en-US" sz="1400" i="1" dirty="0" smtClean="0">
                <a:solidFill>
                  <a:srgbClr val="FFFFFF"/>
                </a:solidFill>
                <a:latin typeface="Segoe UI" panose="020B0502040204020203" pitchFamily="34" charset="0"/>
                <a:cs typeface="Segoe UI" panose="020B0502040204020203" pitchFamily="34" charset="0"/>
              </a:rPr>
              <a:t>Cloud</a:t>
            </a:r>
            <a:endParaRPr lang="en-US" sz="1400" i="1" dirty="0">
              <a:solidFill>
                <a:srgbClr val="FFFFFF"/>
              </a:solidFill>
              <a:latin typeface="Segoe UI" panose="020B0502040204020203" pitchFamily="34" charset="0"/>
              <a:cs typeface="Segoe UI" panose="020B0502040204020203" pitchFamily="34" charset="0"/>
            </a:endParaRPr>
          </a:p>
        </p:txBody>
      </p:sp>
      <p:sp>
        <p:nvSpPr>
          <p:cNvPr id="50" name="TextBox 49">
            <a:extLst>
              <a:ext uri="{FF2B5EF4-FFF2-40B4-BE49-F238E27FC236}">
                <a16:creationId xmlns="" xmlns:a16="http://schemas.microsoft.com/office/drawing/2014/main" id="{C0F9FCEE-FC88-4037-BF1D-EC6C8F44813F}"/>
              </a:ext>
            </a:extLst>
          </p:cNvPr>
          <p:cNvSpPr txBox="1"/>
          <p:nvPr/>
        </p:nvSpPr>
        <p:spPr bwMode="auto">
          <a:xfrm>
            <a:off x="9233601" y="2511529"/>
            <a:ext cx="1724038"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1400" dirty="0" smtClean="0">
                <a:solidFill>
                  <a:srgbClr val="FFFFFF"/>
                </a:solidFill>
                <a:latin typeface="Segoe UI" panose="020B0502040204020203" pitchFamily="34" charset="0"/>
                <a:cs typeface="Segoe UI" panose="020B0502040204020203" pitchFamily="34" charset="0"/>
              </a:rPr>
              <a:t>Secure</a:t>
            </a:r>
          </a:p>
          <a:p>
            <a:pPr algn="ctr">
              <a:spcBef>
                <a:spcPts val="0"/>
              </a:spcBef>
              <a:buClr>
                <a:srgbClr val="FF0000"/>
              </a:buClr>
            </a:pPr>
            <a:r>
              <a:rPr lang="en-US" sz="1400" dirty="0">
                <a:solidFill>
                  <a:srgbClr val="FFFFFF"/>
                </a:solidFill>
                <a:latin typeface="Segoe UI" panose="020B0502040204020203" pitchFamily="34" charset="0"/>
                <a:cs typeface="Segoe UI" panose="020B0502040204020203" pitchFamily="34" charset="0"/>
              </a:rPr>
              <a:t>t</a:t>
            </a:r>
            <a:r>
              <a:rPr lang="en-US" sz="1400" dirty="0" smtClean="0">
                <a:solidFill>
                  <a:srgbClr val="FFFFFF"/>
                </a:solidFill>
                <a:latin typeface="Segoe UI" panose="020B0502040204020203" pitchFamily="34" charset="0"/>
                <a:cs typeface="Segoe UI" panose="020B0502040204020203" pitchFamily="34" charset="0"/>
              </a:rPr>
              <a:t>he </a:t>
            </a:r>
            <a:r>
              <a:rPr lang="en-US" sz="1400" i="1" dirty="0" smtClean="0">
                <a:solidFill>
                  <a:srgbClr val="FFFFFF"/>
                </a:solidFill>
                <a:latin typeface="Segoe UI" panose="020B0502040204020203" pitchFamily="34" charset="0"/>
                <a:cs typeface="Segoe UI" panose="020B0502040204020203" pitchFamily="34" charset="0"/>
              </a:rPr>
              <a:t>Workforce</a:t>
            </a:r>
            <a:endParaRPr lang="en-US" sz="1400" i="1" dirty="0">
              <a:solidFill>
                <a:srgbClr val="FFFFFF"/>
              </a:solidFill>
              <a:latin typeface="Segoe UI" panose="020B0502040204020203" pitchFamily="34" charset="0"/>
              <a:cs typeface="Segoe UI" panose="020B0502040204020203" pitchFamily="34" charset="0"/>
            </a:endParaRPr>
          </a:p>
        </p:txBody>
      </p:sp>
      <p:sp>
        <p:nvSpPr>
          <p:cNvPr id="70" name="TextBox 69">
            <a:extLst>
              <a:ext uri="{FF2B5EF4-FFF2-40B4-BE49-F238E27FC236}">
                <a16:creationId xmlns="" xmlns:a16="http://schemas.microsoft.com/office/drawing/2014/main" id="{933595D9-DF9A-4680-9311-9EA1DA3C4003}"/>
              </a:ext>
            </a:extLst>
          </p:cNvPr>
          <p:cNvSpPr txBox="1"/>
          <p:nvPr/>
        </p:nvSpPr>
        <p:spPr bwMode="auto">
          <a:xfrm>
            <a:off x="1475761" y="2136738"/>
            <a:ext cx="1797583" cy="4616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2400" b="1" dirty="0">
                <a:solidFill>
                  <a:srgbClr val="D51067"/>
                </a:solidFill>
                <a:latin typeface="Segoe UI" panose="020B0502040204020203" pitchFamily="34" charset="0"/>
                <a:cs typeface="Segoe UI" panose="020B0502040204020203" pitchFamily="34" charset="0"/>
              </a:rPr>
              <a:t>QUANTUM</a:t>
            </a:r>
          </a:p>
        </p:txBody>
      </p:sp>
      <p:sp>
        <p:nvSpPr>
          <p:cNvPr id="71" name="TextBox 70">
            <a:extLst>
              <a:ext uri="{FF2B5EF4-FFF2-40B4-BE49-F238E27FC236}">
                <a16:creationId xmlns="" xmlns:a16="http://schemas.microsoft.com/office/drawing/2014/main" id="{D33085D8-5E06-4246-B89B-4457873E032F}"/>
              </a:ext>
            </a:extLst>
          </p:cNvPr>
          <p:cNvSpPr txBox="1"/>
          <p:nvPr/>
        </p:nvSpPr>
        <p:spPr bwMode="auto">
          <a:xfrm>
            <a:off x="5049805" y="2136738"/>
            <a:ext cx="2425547" cy="4616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2400" b="1" dirty="0">
                <a:solidFill>
                  <a:srgbClr val="D51067"/>
                </a:solidFill>
                <a:latin typeface="Segoe UI" panose="020B0502040204020203" pitchFamily="34" charset="0"/>
                <a:cs typeface="Segoe UI" panose="020B0502040204020203" pitchFamily="34" charset="0"/>
              </a:rPr>
              <a:t>CLOUDGUARD</a:t>
            </a:r>
          </a:p>
        </p:txBody>
      </p:sp>
      <p:sp>
        <p:nvSpPr>
          <p:cNvPr id="75" name="TextBox 74">
            <a:extLst>
              <a:ext uri="{FF2B5EF4-FFF2-40B4-BE49-F238E27FC236}">
                <a16:creationId xmlns="" xmlns:a16="http://schemas.microsoft.com/office/drawing/2014/main" id="{39F5049A-2FA1-4734-85A6-4F5339FBD472}"/>
              </a:ext>
            </a:extLst>
          </p:cNvPr>
          <p:cNvSpPr txBox="1"/>
          <p:nvPr/>
        </p:nvSpPr>
        <p:spPr bwMode="auto">
          <a:xfrm>
            <a:off x="8974140" y="2136738"/>
            <a:ext cx="2204361" cy="4616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2400" b="1" dirty="0">
                <a:solidFill>
                  <a:srgbClr val="D51067"/>
                </a:solidFill>
                <a:latin typeface="Segoe UI" panose="020B0502040204020203" pitchFamily="34" charset="0"/>
                <a:cs typeface="Segoe UI" panose="020B0502040204020203" pitchFamily="34" charset="0"/>
              </a:rPr>
              <a:t>HARMONY</a:t>
            </a:r>
          </a:p>
        </p:txBody>
      </p:sp>
      <p:sp>
        <p:nvSpPr>
          <p:cNvPr id="2" name="Date Placeholder 1" hidden="1"/>
          <p:cNvSpPr>
            <a:spLocks noGrp="1"/>
          </p:cNvSpPr>
          <p:nvPr>
            <p:ph type="dt" sz="half" idx="13"/>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23770334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4B3333"/>
            </a:gs>
            <a:gs pos="100000">
              <a:srgbClr val="906262"/>
            </a:gs>
          </a:gsLst>
          <a:lin ang="5400000" scaled="1"/>
        </a:gradFill>
        <a:effectLst/>
      </p:bgPr>
    </p:bg>
    <p:spTree>
      <p:nvGrpSpPr>
        <p:cNvPr id="1" name=""/>
        <p:cNvGrpSpPr/>
        <p:nvPr/>
      </p:nvGrpSpPr>
      <p:grpSpPr>
        <a:xfrm>
          <a:off x="0" y="0"/>
          <a:ext cx="0" cy="0"/>
          <a:chOff x="0" y="0"/>
          <a:chExt cx="0" cy="0"/>
        </a:xfrm>
      </p:grpSpPr>
      <p:pic>
        <p:nvPicPr>
          <p:cNvPr id="15" name="Picture 14" descr="A picture containing indoor, red  Description automatically generated">
            <a:extLst>
              <a:ext uri="{FF2B5EF4-FFF2-40B4-BE49-F238E27FC236}">
                <a16:creationId xmlns="" xmlns:a16="http://schemas.microsoft.com/office/drawing/2014/main" id="{4969504B-F99E-4909-9073-D9F4B11B8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3" name="Footer Placeholder 2" hidden="1"/>
          <p:cNvSpPr>
            <a:spLocks noGrp="1"/>
          </p:cNvSpPr>
          <p:nvPr>
            <p:ph type="ftr" sz="quarter" idx="11"/>
          </p:nvPr>
        </p:nvSpPr>
        <p:spPr/>
        <p:txBody>
          <a:bodyPr/>
          <a:lstStyle/>
          <a:p>
            <a:pPr>
              <a:buClr>
                <a:srgbClr val="FF0000"/>
              </a:buClr>
            </a:pPr>
            <a:r>
              <a:rPr lang="en-US" smtClean="0">
                <a:solidFill>
                  <a:srgbClr val="FFFFFF">
                    <a:lumMod val="75000"/>
                  </a:srgbClr>
                </a:solidFill>
              </a:rPr>
              <a:t> [Internal Use] for Check Point employees​</a:t>
            </a:r>
            <a:endParaRPr lang="en-US" dirty="0">
              <a:solidFill>
                <a:srgbClr val="FFFFFF">
                  <a:lumMod val="75000"/>
                </a:srgbClr>
              </a:solidFill>
            </a:endParaRPr>
          </a:p>
        </p:txBody>
      </p:sp>
      <p:sp>
        <p:nvSpPr>
          <p:cNvPr id="41" name="Title 9"/>
          <p:cNvSpPr txBox="1">
            <a:spLocks/>
          </p:cNvSpPr>
          <p:nvPr/>
        </p:nvSpPr>
        <p:spPr>
          <a:xfrm>
            <a:off x="502591" y="328704"/>
            <a:ext cx="9857339" cy="923748"/>
          </a:xfrm>
          <a:prstGeom prst="rect">
            <a:avLst/>
          </a:prstGeom>
        </p:spPr>
        <p:txBody>
          <a:bodyPr/>
          <a:lst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609448">
              <a:spcAft>
                <a:spcPts val="0"/>
              </a:spcAft>
              <a:buClr>
                <a:srgbClr val="72183E"/>
              </a:buClr>
            </a:pPr>
            <a:endParaRPr lang="en-US" sz="3600" dirty="0">
              <a:solidFill>
                <a:srgbClr val="D51067"/>
              </a:solidFill>
              <a:ea typeface="Times" panose="02020603050405020304" pitchFamily="18" charset="0"/>
              <a:cs typeface="Helvetica" panose="020B0604020202020204" pitchFamily="34" charset="0"/>
            </a:endParaRPr>
          </a:p>
        </p:txBody>
      </p:sp>
      <p:sp>
        <p:nvSpPr>
          <p:cNvPr id="16" name="TextBox 15">
            <a:extLst>
              <a:ext uri="{FF2B5EF4-FFF2-40B4-BE49-F238E27FC236}">
                <a16:creationId xmlns="" xmlns:a16="http://schemas.microsoft.com/office/drawing/2014/main" id="{DDC4127E-456F-4613-AAF1-072A2830183E}"/>
              </a:ext>
            </a:extLst>
          </p:cNvPr>
          <p:cNvSpPr txBox="1"/>
          <p:nvPr/>
        </p:nvSpPr>
        <p:spPr bwMode="auto">
          <a:xfrm>
            <a:off x="315693" y="115987"/>
            <a:ext cx="8021783"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spcBef>
                <a:spcPts val="0"/>
              </a:spcBef>
              <a:buClr>
                <a:srgbClr val="FF0000"/>
              </a:buClr>
            </a:pPr>
            <a:r>
              <a:rPr lang="en-US" sz="2800" b="1" dirty="0">
                <a:solidFill>
                  <a:srgbClr val="D51067"/>
                </a:solidFill>
                <a:latin typeface="Segoe UI" panose="020B0502040204020203" pitchFamily="34" charset="0"/>
                <a:cs typeface="Segoe UI" panose="020B0502040204020203" pitchFamily="34" charset="0"/>
              </a:rPr>
              <a:t>CHECK POINT </a:t>
            </a:r>
            <a:r>
              <a:rPr lang="en-US" sz="2800" b="1" dirty="0" smtClean="0">
                <a:solidFill>
                  <a:srgbClr val="FFFFFF"/>
                </a:solidFill>
                <a:latin typeface="Segoe UI" panose="020B0502040204020203" pitchFamily="34" charset="0"/>
                <a:cs typeface="Segoe UI" panose="020B0502040204020203" pitchFamily="34" charset="0"/>
              </a:rPr>
              <a:t>INFINITY ARCHITECTURE</a:t>
            </a:r>
            <a:endParaRPr lang="en-US" sz="2800" b="1" dirty="0">
              <a:solidFill>
                <a:srgbClr val="FFFFFF"/>
              </a:solidFill>
              <a:latin typeface="Segoe UI" panose="020B0502040204020203" pitchFamily="34" charset="0"/>
              <a:cs typeface="Segoe UI" panose="020B0502040204020203" pitchFamily="34" charset="0"/>
            </a:endParaRPr>
          </a:p>
        </p:txBody>
      </p:sp>
      <p:sp>
        <p:nvSpPr>
          <p:cNvPr id="63" name="TextBox 62"/>
          <p:cNvSpPr txBox="1"/>
          <p:nvPr/>
        </p:nvSpPr>
        <p:spPr bwMode="auto">
          <a:xfrm>
            <a:off x="1175228" y="2800415"/>
            <a:ext cx="1396023" cy="1077218"/>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marL="285750" indent="-285750" algn="r" rtl="1">
              <a:spcBef>
                <a:spcPts val="0"/>
              </a:spcBef>
              <a:buClr>
                <a:srgbClr val="FF0000"/>
              </a:buClr>
              <a:buFont typeface="Wingdings" pitchFamily="2" charset="2"/>
              <a:buChar char="v"/>
            </a:pPr>
            <a:r>
              <a:rPr lang="en-US" sz="1600" dirty="0" smtClean="0">
                <a:solidFill>
                  <a:srgbClr val="FFFFFF"/>
                </a:solidFill>
                <a:latin typeface="Calibri"/>
                <a:cs typeface="Arial" panose="020B0604020202020204" pitchFamily="34" charset="0"/>
              </a:rPr>
              <a:t>Datacenter</a:t>
            </a:r>
          </a:p>
          <a:p>
            <a:pPr marL="285750" indent="-285750" algn="r" rtl="1">
              <a:spcBef>
                <a:spcPts val="0"/>
              </a:spcBef>
              <a:buClr>
                <a:srgbClr val="FF0000"/>
              </a:buClr>
              <a:buFont typeface="Wingdings" pitchFamily="2" charset="2"/>
              <a:buChar char="v"/>
            </a:pPr>
            <a:r>
              <a:rPr lang="en-US" sz="1600" dirty="0" smtClean="0">
                <a:solidFill>
                  <a:srgbClr val="FFFFFF"/>
                </a:solidFill>
                <a:latin typeface="Calibri"/>
                <a:cs typeface="Arial" panose="020B0604020202020204" pitchFamily="34" charset="0"/>
              </a:rPr>
              <a:t>Perimeter</a:t>
            </a:r>
          </a:p>
          <a:p>
            <a:pPr marL="285750" indent="-285750" algn="r" rtl="1">
              <a:spcBef>
                <a:spcPts val="0"/>
              </a:spcBef>
              <a:buClr>
                <a:srgbClr val="FF0000"/>
              </a:buClr>
              <a:buFont typeface="Wingdings" pitchFamily="2" charset="2"/>
              <a:buChar char="v"/>
            </a:pPr>
            <a:r>
              <a:rPr lang="en-US" sz="1600" dirty="0" smtClean="0">
                <a:solidFill>
                  <a:srgbClr val="FFFFFF"/>
                </a:solidFill>
                <a:latin typeface="Calibri"/>
                <a:cs typeface="Arial" panose="020B0604020202020204" pitchFamily="34" charset="0"/>
              </a:rPr>
              <a:t>Edge</a:t>
            </a:r>
          </a:p>
          <a:p>
            <a:pPr marL="285750" indent="-285750" algn="r" rtl="1">
              <a:spcBef>
                <a:spcPts val="0"/>
              </a:spcBef>
              <a:buClr>
                <a:srgbClr val="FF0000"/>
              </a:buClr>
              <a:buFont typeface="Wingdings" pitchFamily="2" charset="2"/>
              <a:buChar char="v"/>
            </a:pPr>
            <a:r>
              <a:rPr lang="en-US" sz="1600" dirty="0" err="1" smtClean="0">
                <a:solidFill>
                  <a:srgbClr val="FFFFFF"/>
                </a:solidFill>
                <a:latin typeface="Calibri"/>
                <a:cs typeface="Arial" panose="020B0604020202020204" pitchFamily="34" charset="0"/>
              </a:rPr>
              <a:t>IoT</a:t>
            </a:r>
            <a:endParaRPr lang="en-US" sz="1600" dirty="0" smtClean="0">
              <a:solidFill>
                <a:srgbClr val="FFFFFF"/>
              </a:solidFill>
              <a:latin typeface="Calibri"/>
              <a:cs typeface="Arial" panose="020B0604020202020204" pitchFamily="34" charset="0"/>
            </a:endParaRPr>
          </a:p>
        </p:txBody>
      </p:sp>
      <p:sp>
        <p:nvSpPr>
          <p:cNvPr id="64" name="TextBox 63"/>
          <p:cNvSpPr txBox="1"/>
          <p:nvPr/>
        </p:nvSpPr>
        <p:spPr bwMode="auto">
          <a:xfrm>
            <a:off x="6538524" y="2847997"/>
            <a:ext cx="1553630" cy="830997"/>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marL="285750" indent="-285750">
              <a:spcBef>
                <a:spcPts val="0"/>
              </a:spcBef>
              <a:buClr>
                <a:srgbClr val="002060">
                  <a:lumMod val="50000"/>
                  <a:lumOff val="50000"/>
                </a:srgbClr>
              </a:buClr>
              <a:buFont typeface="Wingdings" pitchFamily="2" charset="2"/>
              <a:buChar char="v"/>
            </a:pPr>
            <a:r>
              <a:rPr lang="en-US" sz="1600" dirty="0" smtClean="0">
                <a:solidFill>
                  <a:srgbClr val="FFFFFF"/>
                </a:solidFill>
                <a:latin typeface="Calibri"/>
                <a:cs typeface="Arial" panose="020B0604020202020204" pitchFamily="34" charset="0"/>
              </a:rPr>
              <a:t>Hybrid Cloud</a:t>
            </a:r>
          </a:p>
          <a:p>
            <a:pPr marL="285750" indent="-285750">
              <a:spcBef>
                <a:spcPts val="0"/>
              </a:spcBef>
              <a:buClr>
                <a:srgbClr val="002060">
                  <a:lumMod val="50000"/>
                  <a:lumOff val="50000"/>
                </a:srgbClr>
              </a:buClr>
              <a:buFont typeface="Wingdings" pitchFamily="2" charset="2"/>
              <a:buChar char="v"/>
            </a:pPr>
            <a:r>
              <a:rPr lang="en-US" sz="1600" dirty="0" smtClean="0">
                <a:solidFill>
                  <a:srgbClr val="FFFFFF"/>
                </a:solidFill>
                <a:latin typeface="Calibri"/>
                <a:cs typeface="Arial" panose="020B0604020202020204" pitchFamily="34" charset="0"/>
              </a:rPr>
              <a:t>Posture</a:t>
            </a:r>
          </a:p>
          <a:p>
            <a:pPr marL="285750" indent="-285750">
              <a:spcBef>
                <a:spcPts val="0"/>
              </a:spcBef>
              <a:buClr>
                <a:srgbClr val="002060">
                  <a:lumMod val="50000"/>
                  <a:lumOff val="50000"/>
                </a:srgbClr>
              </a:buClr>
              <a:buFont typeface="Wingdings" pitchFamily="2" charset="2"/>
              <a:buChar char="v"/>
            </a:pPr>
            <a:r>
              <a:rPr lang="en-US" sz="1600" dirty="0" smtClean="0">
                <a:solidFill>
                  <a:srgbClr val="FFFFFF"/>
                </a:solidFill>
                <a:latin typeface="Calibri"/>
                <a:cs typeface="Arial" panose="020B0604020202020204" pitchFamily="34" charset="0"/>
              </a:rPr>
              <a:t>Application</a:t>
            </a:r>
          </a:p>
        </p:txBody>
      </p:sp>
      <p:sp>
        <p:nvSpPr>
          <p:cNvPr id="65" name="TextBox 64"/>
          <p:cNvSpPr txBox="1"/>
          <p:nvPr/>
        </p:nvSpPr>
        <p:spPr bwMode="auto">
          <a:xfrm>
            <a:off x="9773319" y="2813782"/>
            <a:ext cx="1527982" cy="1323439"/>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marL="285750" indent="-285750">
              <a:spcBef>
                <a:spcPts val="0"/>
              </a:spcBef>
              <a:buClr>
                <a:srgbClr val="AA72D4"/>
              </a:buClr>
              <a:buFont typeface="Wingdings" pitchFamily="2" charset="2"/>
              <a:buChar char="v"/>
            </a:pPr>
            <a:r>
              <a:rPr lang="en-US" sz="1600" dirty="0" smtClean="0">
                <a:solidFill>
                  <a:srgbClr val="FFFFFF"/>
                </a:solidFill>
                <a:latin typeface="Calibri"/>
                <a:cs typeface="Arial" panose="020B0604020202020204" pitchFamily="34" charset="0"/>
              </a:rPr>
              <a:t>Access</a:t>
            </a:r>
          </a:p>
          <a:p>
            <a:pPr marL="285750" indent="-285750">
              <a:spcBef>
                <a:spcPts val="0"/>
              </a:spcBef>
              <a:buClr>
                <a:srgbClr val="AA72D4"/>
              </a:buClr>
              <a:buFont typeface="Wingdings" pitchFamily="2" charset="2"/>
              <a:buChar char="v"/>
            </a:pPr>
            <a:r>
              <a:rPr lang="en-US" sz="1600" dirty="0" smtClean="0">
                <a:solidFill>
                  <a:srgbClr val="FFFFFF"/>
                </a:solidFill>
                <a:latin typeface="Calibri"/>
                <a:cs typeface="Arial" panose="020B0604020202020204" pitchFamily="34" charset="0"/>
              </a:rPr>
              <a:t>Email &amp; </a:t>
            </a:r>
            <a:r>
              <a:rPr lang="en-US" sz="1600" dirty="0" err="1" smtClean="0">
                <a:solidFill>
                  <a:srgbClr val="FFFFFF"/>
                </a:solidFill>
                <a:latin typeface="Calibri"/>
                <a:cs typeface="Arial" panose="020B0604020202020204" pitchFamily="34" charset="0"/>
              </a:rPr>
              <a:t>SasS</a:t>
            </a:r>
            <a:endParaRPr lang="en-US" sz="1600" dirty="0" smtClean="0">
              <a:solidFill>
                <a:srgbClr val="FFFFFF"/>
              </a:solidFill>
              <a:latin typeface="Calibri"/>
              <a:cs typeface="Arial" panose="020B0604020202020204" pitchFamily="34" charset="0"/>
            </a:endParaRPr>
          </a:p>
          <a:p>
            <a:pPr marL="285750" indent="-285750">
              <a:spcBef>
                <a:spcPts val="0"/>
              </a:spcBef>
              <a:buClr>
                <a:srgbClr val="AA72D4"/>
              </a:buClr>
              <a:buFont typeface="Wingdings" pitchFamily="2" charset="2"/>
              <a:buChar char="v"/>
            </a:pPr>
            <a:r>
              <a:rPr lang="en-US" sz="1600" dirty="0" smtClean="0">
                <a:solidFill>
                  <a:srgbClr val="FFFFFF"/>
                </a:solidFill>
                <a:latin typeface="Calibri"/>
                <a:cs typeface="Arial" panose="020B0604020202020204" pitchFamily="34" charset="0"/>
              </a:rPr>
              <a:t>Browser</a:t>
            </a:r>
          </a:p>
          <a:p>
            <a:pPr marL="285750" indent="-285750">
              <a:spcBef>
                <a:spcPts val="0"/>
              </a:spcBef>
              <a:buClr>
                <a:srgbClr val="AA72D4"/>
              </a:buClr>
              <a:buFont typeface="Wingdings" pitchFamily="2" charset="2"/>
              <a:buChar char="v"/>
            </a:pPr>
            <a:r>
              <a:rPr lang="en-US" sz="1600" dirty="0" smtClean="0">
                <a:solidFill>
                  <a:srgbClr val="FFFFFF"/>
                </a:solidFill>
                <a:latin typeface="Calibri"/>
                <a:cs typeface="Arial" panose="020B0604020202020204" pitchFamily="34" charset="0"/>
              </a:rPr>
              <a:t>Mobile</a:t>
            </a:r>
          </a:p>
          <a:p>
            <a:pPr marL="285750" indent="-285750">
              <a:spcBef>
                <a:spcPts val="0"/>
              </a:spcBef>
              <a:buClr>
                <a:srgbClr val="AA72D4"/>
              </a:buClr>
              <a:buFont typeface="Wingdings" pitchFamily="2" charset="2"/>
              <a:buChar char="v"/>
            </a:pPr>
            <a:r>
              <a:rPr lang="en-US" sz="1600" dirty="0" smtClean="0">
                <a:solidFill>
                  <a:srgbClr val="FFFFFF"/>
                </a:solidFill>
                <a:latin typeface="Calibri"/>
                <a:cs typeface="Arial" panose="020B0604020202020204" pitchFamily="34" charset="0"/>
              </a:rPr>
              <a:t>End Point</a:t>
            </a:r>
          </a:p>
        </p:txBody>
      </p:sp>
      <p:pic>
        <p:nvPicPr>
          <p:cNvPr id="70" name="Picture 69">
            <a:extLst>
              <a:ext uri="{FF2B5EF4-FFF2-40B4-BE49-F238E27FC236}">
                <a16:creationId xmlns="" xmlns:a16="http://schemas.microsoft.com/office/drawing/2014/main" id="{4C78E76B-7052-491E-8038-32417EB7493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a:off x="8010304" y="5308593"/>
            <a:ext cx="2043266" cy="313301"/>
          </a:xfrm>
          <a:prstGeom prst="rect">
            <a:avLst/>
          </a:prstGeom>
        </p:spPr>
      </p:pic>
      <p:sp>
        <p:nvSpPr>
          <p:cNvPr id="71" name="TextBox 70">
            <a:extLst>
              <a:ext uri="{FF2B5EF4-FFF2-40B4-BE49-F238E27FC236}">
                <a16:creationId xmlns="" xmlns:a16="http://schemas.microsoft.com/office/drawing/2014/main" id="{ABB65D4F-0BA0-4588-852E-B05A99D98BC6}"/>
              </a:ext>
            </a:extLst>
          </p:cNvPr>
          <p:cNvSpPr txBox="1"/>
          <p:nvPr/>
        </p:nvSpPr>
        <p:spPr bwMode="auto">
          <a:xfrm>
            <a:off x="4305320" y="5856268"/>
            <a:ext cx="3748224" cy="4616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2400" b="1" dirty="0">
                <a:solidFill>
                  <a:srgbClr val="D51067">
                    <a:lumMod val="60000"/>
                    <a:lumOff val="40000"/>
                  </a:srgbClr>
                </a:solidFill>
                <a:latin typeface="Segoe UI" panose="020B0502040204020203" pitchFamily="34" charset="0"/>
                <a:cs typeface="Segoe UI" panose="020B0502040204020203" pitchFamily="34" charset="0"/>
              </a:rPr>
              <a:t>Infinity </a:t>
            </a:r>
            <a:r>
              <a:rPr lang="en-US" sz="2400" b="1" dirty="0" smtClean="0">
                <a:solidFill>
                  <a:srgbClr val="D51067">
                    <a:lumMod val="60000"/>
                    <a:lumOff val="40000"/>
                  </a:srgbClr>
                </a:solidFill>
                <a:latin typeface="Segoe UI" panose="020B0502040204020203" pitchFamily="34" charset="0"/>
                <a:cs typeface="Segoe UI" panose="020B0502040204020203" pitchFamily="34" charset="0"/>
              </a:rPr>
              <a:t>Vision</a:t>
            </a:r>
            <a:endParaRPr lang="en-US" sz="2400" b="1" dirty="0">
              <a:solidFill>
                <a:srgbClr val="D51067">
                  <a:lumMod val="60000"/>
                  <a:lumOff val="40000"/>
                </a:srgbClr>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 xmlns:a16="http://schemas.microsoft.com/office/drawing/2014/main" id="{ABB65D4F-0BA0-4588-852E-B05A99D98BC6}"/>
              </a:ext>
            </a:extLst>
          </p:cNvPr>
          <p:cNvSpPr txBox="1"/>
          <p:nvPr/>
        </p:nvSpPr>
        <p:spPr bwMode="auto">
          <a:xfrm>
            <a:off x="1273239" y="5160229"/>
            <a:ext cx="4376194" cy="4616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2400" dirty="0" smtClean="0">
                <a:solidFill>
                  <a:srgbClr val="D51067">
                    <a:lumMod val="60000"/>
                    <a:lumOff val="40000"/>
                  </a:srgbClr>
                </a:solidFill>
                <a:latin typeface="Segoe UI" panose="020B0502040204020203" pitchFamily="34" charset="0"/>
                <a:cs typeface="Segoe UI" panose="020B0502040204020203" pitchFamily="34" charset="0"/>
              </a:rPr>
              <a:t>Real-Time Threat Prevention</a:t>
            </a:r>
            <a:endParaRPr lang="en-US" sz="2400" dirty="0">
              <a:solidFill>
                <a:srgbClr val="D51067">
                  <a:lumMod val="60000"/>
                  <a:lumOff val="40000"/>
                </a:srgbClr>
              </a:soli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 xmlns:a16="http://schemas.microsoft.com/office/drawing/2014/main" id="{723FF34C-173C-4DC3-BB93-38E2AA2473F4}"/>
              </a:ext>
            </a:extLst>
          </p:cNvPr>
          <p:cNvSpPr txBox="1"/>
          <p:nvPr/>
        </p:nvSpPr>
        <p:spPr bwMode="auto">
          <a:xfrm>
            <a:off x="2344259" y="1680527"/>
            <a:ext cx="1463665"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1400" dirty="0">
                <a:solidFill>
                  <a:srgbClr val="FFFFFF"/>
                </a:solidFill>
                <a:latin typeface="Segoe UI" panose="020B0502040204020203" pitchFamily="34" charset="0"/>
                <a:cs typeface="Segoe UI" panose="020B0502040204020203" pitchFamily="34" charset="0"/>
              </a:rPr>
              <a:t>Secure </a:t>
            </a:r>
            <a:endParaRPr lang="en-US" sz="1400" dirty="0" smtClean="0">
              <a:solidFill>
                <a:srgbClr val="FFFFFF"/>
              </a:solidFill>
              <a:latin typeface="Segoe UI" panose="020B0502040204020203" pitchFamily="34" charset="0"/>
              <a:cs typeface="Segoe UI" panose="020B0502040204020203" pitchFamily="34" charset="0"/>
            </a:endParaRPr>
          </a:p>
          <a:p>
            <a:pPr algn="ctr">
              <a:spcBef>
                <a:spcPts val="0"/>
              </a:spcBef>
              <a:buClr>
                <a:srgbClr val="FF0000"/>
              </a:buClr>
            </a:pPr>
            <a:r>
              <a:rPr lang="en-US" sz="1400" dirty="0" smtClean="0">
                <a:solidFill>
                  <a:srgbClr val="FFFFFF"/>
                </a:solidFill>
                <a:latin typeface="Segoe UI" panose="020B0502040204020203" pitchFamily="34" charset="0"/>
                <a:cs typeface="Segoe UI" panose="020B0502040204020203" pitchFamily="34" charset="0"/>
              </a:rPr>
              <a:t>the </a:t>
            </a:r>
            <a:r>
              <a:rPr lang="en-US" sz="1400" dirty="0">
                <a:solidFill>
                  <a:srgbClr val="FFFFFF"/>
                </a:solidFill>
                <a:latin typeface="Segoe UI" panose="020B0502040204020203" pitchFamily="34" charset="0"/>
                <a:cs typeface="Segoe UI" panose="020B0502040204020203" pitchFamily="34" charset="0"/>
              </a:rPr>
              <a:t>network </a:t>
            </a:r>
          </a:p>
        </p:txBody>
      </p:sp>
      <p:sp>
        <p:nvSpPr>
          <p:cNvPr id="19" name="TextBox 18">
            <a:extLst>
              <a:ext uri="{FF2B5EF4-FFF2-40B4-BE49-F238E27FC236}">
                <a16:creationId xmlns="" xmlns:a16="http://schemas.microsoft.com/office/drawing/2014/main" id="{975CA4B4-D0E8-4824-BB10-4A100A9A2191}"/>
              </a:ext>
            </a:extLst>
          </p:cNvPr>
          <p:cNvSpPr txBox="1"/>
          <p:nvPr/>
        </p:nvSpPr>
        <p:spPr bwMode="auto">
          <a:xfrm>
            <a:off x="5259707" y="1682078"/>
            <a:ext cx="1702937"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1400" dirty="0">
                <a:solidFill>
                  <a:srgbClr val="FFFFFF"/>
                </a:solidFill>
                <a:latin typeface="Segoe UI" panose="020B0502040204020203" pitchFamily="34" charset="0"/>
                <a:cs typeface="Segoe UI" panose="020B0502040204020203" pitchFamily="34" charset="0"/>
              </a:rPr>
              <a:t>Secure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the cloud</a:t>
            </a:r>
          </a:p>
        </p:txBody>
      </p:sp>
      <p:sp>
        <p:nvSpPr>
          <p:cNvPr id="20" name="TextBox 19">
            <a:extLst>
              <a:ext uri="{FF2B5EF4-FFF2-40B4-BE49-F238E27FC236}">
                <a16:creationId xmlns="" xmlns:a16="http://schemas.microsoft.com/office/drawing/2014/main" id="{C0F9FCEE-FC88-4037-BF1D-EC6C8F44813F}"/>
              </a:ext>
            </a:extLst>
          </p:cNvPr>
          <p:cNvSpPr txBox="1"/>
          <p:nvPr/>
        </p:nvSpPr>
        <p:spPr bwMode="auto">
          <a:xfrm>
            <a:off x="8482234" y="1657485"/>
            <a:ext cx="1724038" cy="523220"/>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1400" dirty="0" smtClean="0">
                <a:solidFill>
                  <a:srgbClr val="FFFFFF"/>
                </a:solidFill>
                <a:latin typeface="Segoe UI" panose="020B0502040204020203" pitchFamily="34" charset="0"/>
                <a:cs typeface="Segoe UI" panose="020B0502040204020203" pitchFamily="34" charset="0"/>
              </a:rPr>
              <a:t>Secure</a:t>
            </a:r>
          </a:p>
          <a:p>
            <a:pPr algn="ctr">
              <a:spcBef>
                <a:spcPts val="0"/>
              </a:spcBef>
              <a:buClr>
                <a:srgbClr val="FF0000"/>
              </a:buClr>
            </a:pPr>
            <a:r>
              <a:rPr lang="en-US" sz="1400" dirty="0">
                <a:solidFill>
                  <a:srgbClr val="FFFFFF"/>
                </a:solidFill>
                <a:latin typeface="Segoe UI" panose="020B0502040204020203" pitchFamily="34" charset="0"/>
                <a:cs typeface="Segoe UI" panose="020B0502040204020203" pitchFamily="34" charset="0"/>
              </a:rPr>
              <a:t>t</a:t>
            </a:r>
            <a:r>
              <a:rPr lang="en-US" sz="1400" dirty="0" smtClean="0">
                <a:solidFill>
                  <a:srgbClr val="FFFFFF"/>
                </a:solidFill>
                <a:latin typeface="Segoe UI" panose="020B0502040204020203" pitchFamily="34" charset="0"/>
                <a:cs typeface="Segoe UI" panose="020B0502040204020203" pitchFamily="34" charset="0"/>
              </a:rPr>
              <a:t>he workforce</a:t>
            </a:r>
            <a:endParaRPr lang="en-US" sz="1400" dirty="0">
              <a:solidFill>
                <a:srgbClr val="FFFFFF"/>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 xmlns:a16="http://schemas.microsoft.com/office/drawing/2014/main" id="{933595D9-DF9A-4680-9311-9EA1DA3C4003}"/>
              </a:ext>
            </a:extLst>
          </p:cNvPr>
          <p:cNvSpPr txBox="1"/>
          <p:nvPr/>
        </p:nvSpPr>
        <p:spPr bwMode="auto">
          <a:xfrm>
            <a:off x="2134980" y="1336908"/>
            <a:ext cx="1797583" cy="4616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2400" b="1" dirty="0">
                <a:solidFill>
                  <a:srgbClr val="D51067"/>
                </a:solidFill>
                <a:latin typeface="Segoe UI" panose="020B0502040204020203" pitchFamily="34" charset="0"/>
                <a:cs typeface="Segoe UI" panose="020B0502040204020203" pitchFamily="34" charset="0"/>
              </a:rPr>
              <a:t>QUANTUM</a:t>
            </a:r>
          </a:p>
        </p:txBody>
      </p:sp>
      <p:sp>
        <p:nvSpPr>
          <p:cNvPr id="22" name="TextBox 21">
            <a:extLst>
              <a:ext uri="{FF2B5EF4-FFF2-40B4-BE49-F238E27FC236}">
                <a16:creationId xmlns="" xmlns:a16="http://schemas.microsoft.com/office/drawing/2014/main" id="{D33085D8-5E06-4246-B89B-4457873E032F}"/>
              </a:ext>
            </a:extLst>
          </p:cNvPr>
          <p:cNvSpPr txBox="1"/>
          <p:nvPr/>
        </p:nvSpPr>
        <p:spPr bwMode="auto">
          <a:xfrm>
            <a:off x="4939409" y="1307287"/>
            <a:ext cx="2425547" cy="4616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2400" b="1" dirty="0">
                <a:solidFill>
                  <a:srgbClr val="D51067"/>
                </a:solidFill>
                <a:latin typeface="Segoe UI" panose="020B0502040204020203" pitchFamily="34" charset="0"/>
                <a:cs typeface="Segoe UI" panose="020B0502040204020203" pitchFamily="34" charset="0"/>
              </a:rPr>
              <a:t>CLOUDGUARD</a:t>
            </a:r>
          </a:p>
        </p:txBody>
      </p:sp>
      <p:sp>
        <p:nvSpPr>
          <p:cNvPr id="23" name="TextBox 22">
            <a:extLst>
              <a:ext uri="{FF2B5EF4-FFF2-40B4-BE49-F238E27FC236}">
                <a16:creationId xmlns="" xmlns:a16="http://schemas.microsoft.com/office/drawing/2014/main" id="{39F5049A-2FA1-4734-85A6-4F5339FBD472}"/>
              </a:ext>
            </a:extLst>
          </p:cNvPr>
          <p:cNvSpPr txBox="1"/>
          <p:nvPr/>
        </p:nvSpPr>
        <p:spPr bwMode="auto">
          <a:xfrm>
            <a:off x="8222773" y="1282694"/>
            <a:ext cx="2204361" cy="461665"/>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spcBef>
                <a:spcPts val="0"/>
              </a:spcBef>
              <a:buClr>
                <a:srgbClr val="FF0000"/>
              </a:buClr>
            </a:pPr>
            <a:r>
              <a:rPr lang="en-US" sz="2400" b="1" dirty="0">
                <a:solidFill>
                  <a:srgbClr val="D51067"/>
                </a:solidFill>
                <a:latin typeface="Segoe UI" panose="020B0502040204020203" pitchFamily="34" charset="0"/>
                <a:cs typeface="Segoe UI" panose="020B0502040204020203" pitchFamily="34" charset="0"/>
              </a:rPr>
              <a:t>HARMONY</a:t>
            </a:r>
          </a:p>
        </p:txBody>
      </p:sp>
      <p:sp>
        <p:nvSpPr>
          <p:cNvPr id="26" name="TextBox 25"/>
          <p:cNvSpPr txBox="1"/>
          <p:nvPr/>
        </p:nvSpPr>
        <p:spPr bwMode="auto">
          <a:xfrm>
            <a:off x="4521774" y="2830919"/>
            <a:ext cx="1289520" cy="830997"/>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marL="285750" indent="-285750" algn="r" rtl="1">
              <a:spcBef>
                <a:spcPts val="0"/>
              </a:spcBef>
              <a:buClr>
                <a:srgbClr val="002060">
                  <a:lumMod val="50000"/>
                  <a:lumOff val="50000"/>
                </a:srgbClr>
              </a:buClr>
              <a:buFont typeface="Wingdings" pitchFamily="2" charset="2"/>
              <a:buChar char="v"/>
            </a:pPr>
            <a:r>
              <a:rPr lang="en-US" sz="1600" dirty="0" smtClean="0">
                <a:solidFill>
                  <a:srgbClr val="FFFFFF"/>
                </a:solidFill>
                <a:latin typeface="Calibri"/>
                <a:cs typeface="Arial" panose="020B0604020202020204" pitchFamily="34" charset="0"/>
              </a:rPr>
              <a:t>Container</a:t>
            </a:r>
          </a:p>
          <a:p>
            <a:pPr marL="285750" indent="-285750" algn="r" rtl="1">
              <a:spcBef>
                <a:spcPts val="0"/>
              </a:spcBef>
              <a:buClr>
                <a:srgbClr val="002060">
                  <a:lumMod val="50000"/>
                  <a:lumOff val="50000"/>
                </a:srgbClr>
              </a:buClr>
              <a:buFont typeface="Wingdings" pitchFamily="2" charset="2"/>
              <a:buChar char="v"/>
            </a:pPr>
            <a:r>
              <a:rPr lang="en-US" sz="1600" dirty="0" smtClean="0">
                <a:solidFill>
                  <a:srgbClr val="FFFFFF"/>
                </a:solidFill>
                <a:latin typeface="Calibri"/>
                <a:cs typeface="Arial" panose="020B0604020202020204" pitchFamily="34" charset="0"/>
              </a:rPr>
              <a:t>Workload</a:t>
            </a:r>
          </a:p>
          <a:p>
            <a:pPr marL="285750" indent="-285750" algn="r" rtl="1">
              <a:spcBef>
                <a:spcPts val="0"/>
              </a:spcBef>
              <a:buClr>
                <a:srgbClr val="002060">
                  <a:lumMod val="50000"/>
                  <a:lumOff val="50000"/>
                </a:srgbClr>
              </a:buClr>
              <a:buFont typeface="Wingdings" pitchFamily="2" charset="2"/>
              <a:buChar char="v"/>
            </a:pPr>
            <a:r>
              <a:rPr lang="en-US" sz="1600" dirty="0" smtClean="0">
                <a:solidFill>
                  <a:srgbClr val="FFFFFF"/>
                </a:solidFill>
                <a:latin typeface="Calibri"/>
                <a:cs typeface="Arial" panose="020B0604020202020204" pitchFamily="34" charset="0"/>
              </a:rPr>
              <a:t>Visibility</a:t>
            </a:r>
          </a:p>
        </p:txBody>
      </p:sp>
      <p:sp>
        <p:nvSpPr>
          <p:cNvPr id="2" name="Date Placeholder 1" hidden="1"/>
          <p:cNvSpPr>
            <a:spLocks noGrp="1"/>
          </p:cNvSpPr>
          <p:nvPr>
            <p:ph type="dt" sz="half" idx="13"/>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51658704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gs>
            <a:gs pos="100000">
              <a:schemeClr val="tx2">
                <a:lumMod val="5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Picture 7" descr="A picture containing comb&#10;&#10;Description automatically generated">
            <a:extLst>
              <a:ext uri="{FF2B5EF4-FFF2-40B4-BE49-F238E27FC236}">
                <a16:creationId xmlns="" xmlns:a16="http://schemas.microsoft.com/office/drawing/2014/main" id="{3E33BEDF-B05A-416D-B5CD-BE2950B90C69}"/>
              </a:ext>
            </a:extLst>
          </p:cNvPr>
          <p:cNvPicPr>
            <a:picLocks noChangeAspect="1"/>
          </p:cNvPicPr>
          <p:nvPr/>
        </p:nvPicPr>
        <p:blipFill rotWithShape="1">
          <a:blip r:embed="rId3" cstate="screen">
            <a:grayscl/>
            <a:alphaModFix amt="14000"/>
            <a:extLst>
              <a:ext uri="{28A0092B-C50C-407E-A947-70E740481C1C}">
                <a14:useLocalDpi xmlns:a14="http://schemas.microsoft.com/office/drawing/2010/main" val="0"/>
              </a:ext>
            </a:extLst>
          </a:blip>
          <a:srcRect t="40913" r="19822"/>
          <a:stretch/>
        </p:blipFill>
        <p:spPr>
          <a:xfrm>
            <a:off x="6435816" y="0"/>
            <a:ext cx="5758566" cy="1989927"/>
          </a:xfrm>
          <a:prstGeom prst="rect">
            <a:avLst/>
          </a:prstGeom>
        </p:spPr>
      </p:pic>
      <p:pic>
        <p:nvPicPr>
          <p:cNvPr id="5" name="Picture 4">
            <a:extLst>
              <a:ext uri="{FF2B5EF4-FFF2-40B4-BE49-F238E27FC236}">
                <a16:creationId xmlns="" xmlns:a16="http://schemas.microsoft.com/office/drawing/2014/main" id="{83AB3DF6-15D2-4829-89EC-AEAF61D27A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893"/>
            <a:ext cx="12188824" cy="6856214"/>
          </a:xfrm>
          <a:prstGeom prst="rect">
            <a:avLst/>
          </a:prstGeom>
        </p:spPr>
      </p:pic>
      <p:sp>
        <p:nvSpPr>
          <p:cNvPr id="2" name="Footer Placeholder 1" hidden="1"/>
          <p:cNvSpPr>
            <a:spLocks noGrp="1"/>
          </p:cNvSpPr>
          <p:nvPr>
            <p:ph type="ftr" sz="quarter" idx="11"/>
          </p:nvPr>
        </p:nvSpPr>
        <p:spPr/>
        <p:txBody>
          <a:bodyPr/>
          <a:lstStyle/>
          <a:p>
            <a:pPr>
              <a:buClr>
                <a:srgbClr val="FF0000"/>
              </a:buClr>
              <a:defRPr/>
            </a:pPr>
            <a:r>
              <a:rPr lang="en-US" smtClean="0">
                <a:solidFill>
                  <a:srgbClr val="FFFFFF">
                    <a:lumMod val="75000"/>
                  </a:srgbClr>
                </a:solidFill>
              </a:rPr>
              <a:t> [Internal Use] for Check Point employees​</a:t>
            </a:r>
            <a:endParaRPr lang="en-US">
              <a:solidFill>
                <a:srgbClr val="FFFFFF">
                  <a:lumMod val="75000"/>
                </a:srgbClr>
              </a:solidFill>
            </a:endParaRPr>
          </a:p>
        </p:txBody>
      </p:sp>
      <p:sp>
        <p:nvSpPr>
          <p:cNvPr id="7" name="Title 9"/>
          <p:cNvSpPr txBox="1">
            <a:spLocks/>
          </p:cNvSpPr>
          <p:nvPr/>
        </p:nvSpPr>
        <p:spPr>
          <a:xfrm>
            <a:off x="283016" y="2324654"/>
            <a:ext cx="6851432" cy="594938"/>
          </a:xfrm>
          <a:prstGeom prst="rect">
            <a:avLst/>
          </a:prstGeom>
        </p:spPr>
        <p:txBody>
          <a:bodyPr/>
          <a:lst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a:spcAft>
                <a:spcPts val="0"/>
              </a:spcAft>
              <a:buClr>
                <a:srgbClr val="72183E"/>
              </a:buClr>
              <a:defRPr/>
            </a:pPr>
            <a:r>
              <a:rPr lang="en-US" sz="5400" dirty="0">
                <a:solidFill>
                  <a:srgbClr val="FFFFFF"/>
                </a:solidFill>
                <a:latin typeface="Segoe UI" panose="020B0502040204020203" pitchFamily="34" charset="0"/>
                <a:cs typeface="Segoe UI" panose="020B0502040204020203" pitchFamily="34" charset="0"/>
              </a:rPr>
              <a:t>HARMONY</a:t>
            </a:r>
            <a:endParaRPr lang="en-US" sz="5400" dirty="0">
              <a:solidFill>
                <a:srgbClr val="D51067"/>
              </a:solidFill>
              <a:latin typeface="Segoe UI" panose="020B0502040204020203" pitchFamily="34" charset="0"/>
              <a:cs typeface="Segoe UI" panose="020B0502040204020203" pitchFamily="34" charset="0"/>
            </a:endParaRPr>
          </a:p>
          <a:p>
            <a:pPr>
              <a:spcAft>
                <a:spcPts val="0"/>
              </a:spcAft>
              <a:buClr>
                <a:srgbClr val="72183E"/>
              </a:buClr>
              <a:defRPr/>
            </a:pPr>
            <a:r>
              <a:rPr lang="en-US" sz="3600" b="0" dirty="0" smtClean="0">
                <a:solidFill>
                  <a:srgbClr val="FFFFFF"/>
                </a:solidFill>
                <a:latin typeface="Segoe UI" panose="020B0502040204020203" pitchFamily="34" charset="0"/>
                <a:cs typeface="Segoe UI" panose="020B0502040204020203" pitchFamily="34" charset="0"/>
              </a:rPr>
              <a:t>Workforce Security</a:t>
            </a:r>
            <a:endParaRPr lang="en-US" sz="3600" b="0" dirty="0">
              <a:solidFill>
                <a:srgbClr val="FFFFFF"/>
              </a:solidFill>
              <a:latin typeface="Segoe UI" panose="020B0502040204020203" pitchFamily="34" charset="0"/>
              <a:cs typeface="Segoe UI" panose="020B0502040204020203" pitchFamily="34" charset="0"/>
            </a:endParaRPr>
          </a:p>
          <a:p>
            <a:pPr>
              <a:spcAft>
                <a:spcPts val="0"/>
              </a:spcAft>
              <a:buClr>
                <a:srgbClr val="72183E"/>
              </a:buClr>
              <a:defRPr/>
            </a:pPr>
            <a:endParaRPr lang="en-US" sz="2600" dirty="0">
              <a:solidFill>
                <a:srgbClr val="D51067"/>
              </a:solidFill>
              <a:latin typeface="Segoe UI" panose="020B0502040204020203" pitchFamily="34" charset="0"/>
              <a:cs typeface="Segoe UI" panose="020B0502040204020203" pitchFamily="34" charset="0"/>
            </a:endParaRPr>
          </a:p>
          <a:p>
            <a:pPr>
              <a:spcAft>
                <a:spcPts val="0"/>
              </a:spcAft>
              <a:buClr>
                <a:srgbClr val="72183E"/>
              </a:buClr>
              <a:defRPr/>
            </a:pPr>
            <a:r>
              <a:rPr lang="en-US" sz="2800" b="0" dirty="0">
                <a:solidFill>
                  <a:srgbClr val="FFFFFF"/>
                </a:solidFill>
                <a:latin typeface="Segoe UI Light" panose="020B0502040204020203" pitchFamily="34" charset="0"/>
                <a:cs typeface="Segoe UI Light" panose="020B0502040204020203" pitchFamily="34" charset="0"/>
              </a:rPr>
              <a:t>Most Complete Security for </a:t>
            </a:r>
            <a:r>
              <a:rPr lang="en-US" sz="2800" b="0" dirty="0" smtClean="0">
                <a:solidFill>
                  <a:srgbClr val="FFFFFF"/>
                </a:solidFill>
                <a:latin typeface="Segoe UI Light" panose="020B0502040204020203" pitchFamily="34" charset="0"/>
                <a:cs typeface="Segoe UI Light" panose="020B0502040204020203" pitchFamily="34" charset="0"/>
              </a:rPr>
              <a:t>your Workforce</a:t>
            </a:r>
            <a:endParaRPr lang="en-US" sz="2800" b="0" dirty="0">
              <a:solidFill>
                <a:srgbClr val="FFFFFF"/>
              </a:solidFill>
              <a:latin typeface="Segoe UI Light" panose="020B0502040204020203" pitchFamily="34" charset="0"/>
              <a:cs typeface="Segoe UI Light" panose="020B0502040204020203" pitchFamily="34" charset="0"/>
            </a:endParaRPr>
          </a:p>
          <a:p>
            <a:pPr>
              <a:lnSpc>
                <a:spcPct val="100000"/>
              </a:lnSpc>
              <a:spcAft>
                <a:spcPts val="0"/>
              </a:spcAft>
              <a:buClr>
                <a:srgbClr val="72183E"/>
              </a:buClr>
              <a:defRPr/>
            </a:pPr>
            <a:r>
              <a:rPr lang="en-US" sz="2800" b="0" dirty="0">
                <a:solidFill>
                  <a:srgbClr val="FFFFFF"/>
                </a:solidFill>
                <a:latin typeface="Segoe UI Light" panose="020B0502040204020203" pitchFamily="34" charset="0"/>
                <a:cs typeface="Segoe UI Light" panose="020B0502040204020203" pitchFamily="34" charset="0"/>
              </a:rPr>
              <a:t>End Point + </a:t>
            </a:r>
            <a:r>
              <a:rPr lang="en-US" sz="2800" b="0" dirty="0" smtClean="0">
                <a:solidFill>
                  <a:srgbClr val="FFFFFF"/>
                </a:solidFill>
                <a:latin typeface="Segoe UI Light" panose="020B0502040204020203" pitchFamily="34" charset="0"/>
                <a:cs typeface="Segoe UI Light" panose="020B0502040204020203" pitchFamily="34" charset="0"/>
              </a:rPr>
              <a:t>Mobile + </a:t>
            </a:r>
            <a:r>
              <a:rPr lang="en-US" sz="2800" b="0" dirty="0">
                <a:solidFill>
                  <a:srgbClr val="FFFFFF"/>
                </a:solidFill>
                <a:latin typeface="Segoe UI Light" panose="020B0502040204020203" pitchFamily="34" charset="0"/>
                <a:cs typeface="Segoe UI Light" panose="020B0502040204020203" pitchFamily="34" charset="0"/>
              </a:rPr>
              <a:t>WEB + </a:t>
            </a:r>
            <a:r>
              <a:rPr lang="en-US" sz="2800" b="0" dirty="0" smtClean="0">
                <a:solidFill>
                  <a:srgbClr val="FFFFFF"/>
                </a:solidFill>
                <a:latin typeface="Segoe UI Light" panose="020B0502040204020203" pitchFamily="34" charset="0"/>
                <a:cs typeface="Segoe UI Light" panose="020B0502040204020203" pitchFamily="34" charset="0"/>
              </a:rPr>
              <a:t>EMAIL+ SASE </a:t>
            </a:r>
            <a:endParaRPr lang="en-US" sz="3600" dirty="0">
              <a:solidFill>
                <a:srgbClr val="D51067"/>
              </a:solidFill>
              <a:latin typeface="Segoe UI" panose="020B0502040204020203" pitchFamily="34" charset="0"/>
              <a:cs typeface="Segoe UI" panose="020B0502040204020203" pitchFamily="34" charset="0"/>
            </a:endParaRPr>
          </a:p>
          <a:p>
            <a:pPr>
              <a:spcAft>
                <a:spcPts val="0"/>
              </a:spcAft>
              <a:buClr>
                <a:srgbClr val="72183E"/>
              </a:buClr>
              <a:defRPr/>
            </a:pPr>
            <a:r>
              <a:rPr lang="en-US" sz="3600" dirty="0">
                <a:solidFill>
                  <a:srgbClr val="D51067"/>
                </a:solidFill>
                <a:latin typeface="Segoe UI" panose="020B0502040204020203" pitchFamily="34" charset="0"/>
                <a:cs typeface="Segoe UI" panose="020B0502040204020203" pitchFamily="34" charset="0"/>
              </a:rPr>
              <a:t> </a:t>
            </a:r>
          </a:p>
        </p:txBody>
      </p:sp>
      <p:cxnSp>
        <p:nvCxnSpPr>
          <p:cNvPr id="6" name="Straight Connector 5">
            <a:extLst>
              <a:ext uri="{FF2B5EF4-FFF2-40B4-BE49-F238E27FC236}">
                <a16:creationId xmlns="" xmlns:a16="http://schemas.microsoft.com/office/drawing/2014/main" id="{A44A1835-3273-499E-BCC9-614A236CCC98}"/>
              </a:ext>
            </a:extLst>
          </p:cNvPr>
          <p:cNvCxnSpPr/>
          <p:nvPr/>
        </p:nvCxnSpPr>
        <p:spPr bwMode="auto">
          <a:xfrm>
            <a:off x="368076" y="3678865"/>
            <a:ext cx="6408408" cy="0"/>
          </a:xfrm>
          <a:prstGeom prst="line">
            <a:avLst/>
          </a:prstGeom>
          <a:solidFill>
            <a:schemeClr val="bg1"/>
          </a:solidFill>
          <a:ln w="25400" cap="flat" cmpd="sng" algn="ctr">
            <a:gradFill>
              <a:gsLst>
                <a:gs pos="100000">
                  <a:schemeClr val="accent6"/>
                </a:gs>
                <a:gs pos="0">
                  <a:schemeClr val="bg1"/>
                </a:gs>
              </a:gsLst>
              <a:lin ang="0" scaled="0"/>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Date Placeholder 2" hidden="1"/>
          <p:cNvSpPr>
            <a:spLocks noGrp="1"/>
          </p:cNvSpPr>
          <p:nvPr>
            <p:ph type="dt" sz="half" idx="13"/>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11793382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Picture 245" descr="A picture containing comb&#10;&#10;Description automatically generated">
            <a:extLst>
              <a:ext uri="{FF2B5EF4-FFF2-40B4-BE49-F238E27FC236}">
                <a16:creationId xmlns="" xmlns:a16="http://schemas.microsoft.com/office/drawing/2014/main" id="{40B46BC1-7BB2-44F2-9EB7-BEFCA30D06C8}"/>
              </a:ext>
            </a:extLst>
          </p:cNvPr>
          <p:cNvPicPr>
            <a:picLocks noChangeAspect="1"/>
          </p:cNvPicPr>
          <p:nvPr/>
        </p:nvPicPr>
        <p:blipFill rotWithShape="1">
          <a:blip r:embed="rId3" cstate="screen">
            <a:duotone>
              <a:prstClr val="black"/>
              <a:schemeClr val="accent1">
                <a:tint val="45000"/>
                <a:satMod val="400000"/>
              </a:schemeClr>
            </a:duotone>
            <a:alphaModFix amt="85000"/>
            <a:extLst>
              <a:ext uri="{28A0092B-C50C-407E-A947-70E740481C1C}">
                <a14:useLocalDpi xmlns:a14="http://schemas.microsoft.com/office/drawing/2010/main" val="0"/>
              </a:ext>
            </a:extLst>
          </a:blip>
          <a:srcRect/>
          <a:stretch/>
        </p:blipFill>
        <p:spPr>
          <a:xfrm flipH="1">
            <a:off x="0" y="6020465"/>
            <a:ext cx="2926443" cy="478245"/>
          </a:xfrm>
          <a:prstGeom prst="rect">
            <a:avLst/>
          </a:prstGeom>
        </p:spPr>
      </p:pic>
      <p:sp>
        <p:nvSpPr>
          <p:cNvPr id="1573" name="Rectangle 1572">
            <a:extLst>
              <a:ext uri="{FF2B5EF4-FFF2-40B4-BE49-F238E27FC236}">
                <a16:creationId xmlns="" xmlns:a16="http://schemas.microsoft.com/office/drawing/2014/main" id="{867A073B-65FC-4366-BEF8-3702C1CA1D59}"/>
              </a:ext>
            </a:extLst>
          </p:cNvPr>
          <p:cNvSpPr/>
          <p:nvPr/>
        </p:nvSpPr>
        <p:spPr bwMode="auto">
          <a:xfrm>
            <a:off x="430123" y="845756"/>
            <a:ext cx="5010351" cy="1634201"/>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ctr" anchorCtr="0" forceAA="0" compatLnSpc="1">
            <a:prstTxWarp prst="textNoShape">
              <a:avLst/>
            </a:prstTxWarp>
            <a:noAutofit/>
          </a:bodyPr>
          <a:lstStyle/>
          <a:p>
            <a:pPr>
              <a:lnSpc>
                <a:spcPts val="4300"/>
              </a:lnSpc>
              <a:spcBef>
                <a:spcPts val="0"/>
              </a:spcBef>
              <a:spcAft>
                <a:spcPts val="0"/>
              </a:spcAft>
              <a:buClr>
                <a:srgbClr val="FF0000"/>
              </a:buClr>
              <a:buSzPct val="115000"/>
              <a:defRPr/>
            </a:pPr>
            <a:r>
              <a:rPr lang="en-US" sz="2400" cap="all" dirty="0">
                <a:solidFill>
                  <a:srgbClr val="FFFFFF"/>
                </a:solidFill>
                <a:latin typeface="Arial "/>
                <a:cs typeface="Calibri" panose="020F0502020204030204" pitchFamily="34" charset="0"/>
                <a:sym typeface="Arial"/>
              </a:rPr>
              <a:t>REMOTE WORK</a:t>
            </a:r>
          </a:p>
          <a:p>
            <a:pPr>
              <a:lnSpc>
                <a:spcPts val="4300"/>
              </a:lnSpc>
              <a:spcBef>
                <a:spcPts val="0"/>
              </a:spcBef>
              <a:spcAft>
                <a:spcPts val="0"/>
              </a:spcAft>
              <a:buClr>
                <a:srgbClr val="FF0000"/>
              </a:buClr>
              <a:buSzPct val="115000"/>
              <a:defRPr/>
            </a:pPr>
            <a:r>
              <a:rPr lang="en-US" sz="3600" b="1" dirty="0" smtClean="0">
                <a:solidFill>
                  <a:srgbClr val="FFFFFF"/>
                </a:solidFill>
                <a:latin typeface="Arial" panose="020B0604020202020204" pitchFamily="34" charset="0"/>
                <a:cs typeface="Arial" panose="020B0604020202020204" pitchFamily="34" charset="0"/>
                <a:sym typeface="Arial"/>
              </a:rPr>
              <a:t>IS NOW </a:t>
            </a:r>
            <a:br>
              <a:rPr lang="en-US" sz="3600" b="1" dirty="0" smtClean="0">
                <a:solidFill>
                  <a:srgbClr val="FFFFFF"/>
                </a:solidFill>
                <a:latin typeface="Arial" panose="020B0604020202020204" pitchFamily="34" charset="0"/>
                <a:cs typeface="Arial" panose="020B0604020202020204" pitchFamily="34" charset="0"/>
                <a:sym typeface="Arial"/>
              </a:rPr>
            </a:br>
            <a:r>
              <a:rPr lang="en-US" sz="3600" b="1" dirty="0" smtClean="0">
                <a:solidFill>
                  <a:srgbClr val="FFFFFF"/>
                </a:solidFill>
                <a:latin typeface="Arial" panose="020B0604020202020204" pitchFamily="34" charset="0"/>
                <a:cs typeface="Arial" panose="020B0604020202020204" pitchFamily="34" charset="0"/>
                <a:sym typeface="Arial"/>
              </a:rPr>
              <a:t>THE </a:t>
            </a:r>
            <a:r>
              <a:rPr lang="en-US" sz="3600" b="1" dirty="0">
                <a:solidFill>
                  <a:srgbClr val="FFFFFF"/>
                </a:solidFill>
                <a:latin typeface="Arial" panose="020B0604020202020204" pitchFamily="34" charset="0"/>
                <a:cs typeface="Arial" panose="020B0604020202020204" pitchFamily="34" charset="0"/>
                <a:sym typeface="Arial"/>
              </a:rPr>
              <a:t>NEW </a:t>
            </a:r>
            <a:r>
              <a:rPr lang="en-US" sz="3600" b="1" dirty="0" smtClean="0">
                <a:solidFill>
                  <a:srgbClr val="FFFFFF"/>
                </a:solidFill>
                <a:latin typeface="Arial" panose="020B0604020202020204" pitchFamily="34" charset="0"/>
                <a:cs typeface="Arial" panose="020B0604020202020204" pitchFamily="34" charset="0"/>
                <a:sym typeface="Arial"/>
              </a:rPr>
              <a:t>WORLD</a:t>
            </a:r>
            <a:endParaRPr lang="en-US" sz="3600" b="1" dirty="0">
              <a:solidFill>
                <a:srgbClr val="FFFFFF"/>
              </a:solidFill>
              <a:latin typeface="Arial" panose="020B0604020202020204" pitchFamily="34" charset="0"/>
              <a:cs typeface="Arial" panose="020B0604020202020204" pitchFamily="34" charset="0"/>
              <a:sym typeface="Arial"/>
            </a:endParaRPr>
          </a:p>
        </p:txBody>
      </p:sp>
      <p:sp>
        <p:nvSpPr>
          <p:cNvPr id="1574" name="Rectangle 1573">
            <a:extLst>
              <a:ext uri="{FF2B5EF4-FFF2-40B4-BE49-F238E27FC236}">
                <a16:creationId xmlns="" xmlns:a16="http://schemas.microsoft.com/office/drawing/2014/main" id="{D89871D5-2BE1-4A75-923F-87D89FC710AC}"/>
              </a:ext>
            </a:extLst>
          </p:cNvPr>
          <p:cNvSpPr/>
          <p:nvPr/>
        </p:nvSpPr>
        <p:spPr bwMode="auto">
          <a:xfrm>
            <a:off x="410104" y="1441830"/>
            <a:ext cx="2084148" cy="726579"/>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ctr" anchorCtr="0" forceAA="0" compatLnSpc="1">
            <a:prstTxWarp prst="textNoShape">
              <a:avLst/>
            </a:prstTxWarp>
            <a:noAutofit/>
          </a:bodyPr>
          <a:lstStyle/>
          <a:p>
            <a:pPr>
              <a:lnSpc>
                <a:spcPct val="80000"/>
              </a:lnSpc>
              <a:spcBef>
                <a:spcPts val="1200"/>
              </a:spcBef>
              <a:spcAft>
                <a:spcPts val="0"/>
              </a:spcAft>
              <a:buClr>
                <a:srgbClr val="FF0000"/>
              </a:buClr>
              <a:buSzPct val="115000"/>
              <a:defRPr/>
            </a:pPr>
            <a:endParaRPr lang="en-US" sz="3600" dirty="0">
              <a:solidFill>
                <a:srgbClr val="FFFFFF"/>
              </a:solidFill>
              <a:latin typeface="Arial Black" panose="020B0A04020102020204" pitchFamily="34" charset="0"/>
              <a:cs typeface="Calibri" panose="020F0502020204030204" pitchFamily="34" charset="0"/>
              <a:sym typeface="Arial"/>
            </a:endParaRPr>
          </a:p>
        </p:txBody>
      </p:sp>
      <p:sp>
        <p:nvSpPr>
          <p:cNvPr id="1596" name="Rectangle 1595">
            <a:extLst>
              <a:ext uri="{FF2B5EF4-FFF2-40B4-BE49-F238E27FC236}">
                <a16:creationId xmlns="" xmlns:a16="http://schemas.microsoft.com/office/drawing/2014/main" id="{EAB547CF-FD0C-47E7-AF73-718BE226A26F}"/>
              </a:ext>
            </a:extLst>
          </p:cNvPr>
          <p:cNvSpPr/>
          <p:nvPr/>
        </p:nvSpPr>
        <p:spPr bwMode="auto">
          <a:xfrm>
            <a:off x="410104" y="2101030"/>
            <a:ext cx="4374229" cy="726579"/>
          </a:xfrm>
          <a:prstGeom prst="rect">
            <a:avLst/>
          </a:prstGeom>
          <a:noFill/>
          <a:ln w="12700" algn="ctr">
            <a:noFill/>
            <a:miter lim="800000"/>
            <a:headEnd/>
            <a:tailEnd/>
          </a:ln>
          <a:effectLst/>
        </p:spPr>
        <p:txBody>
          <a:bodyPr rot="0" spcFirstLastPara="0" vertOverflow="overflow" horzOverflow="overflow" vert="horz" wrap="square" lIns="144000" tIns="72000" rIns="0" bIns="0" numCol="1" spcCol="0" rtlCol="0" fromWordArt="0" anchor="ctr" anchorCtr="0" forceAA="0" compatLnSpc="1">
            <a:prstTxWarp prst="textNoShape">
              <a:avLst/>
            </a:prstTxWarp>
            <a:noAutofit/>
          </a:bodyPr>
          <a:lstStyle/>
          <a:p>
            <a:pPr>
              <a:lnSpc>
                <a:spcPct val="80000"/>
              </a:lnSpc>
              <a:spcBef>
                <a:spcPts val="1200"/>
              </a:spcBef>
              <a:spcAft>
                <a:spcPts val="0"/>
              </a:spcAft>
              <a:buClr>
                <a:srgbClr val="FF0000"/>
              </a:buClr>
              <a:buSzPct val="115000"/>
              <a:defRPr/>
            </a:pPr>
            <a:endParaRPr lang="en-US" sz="3600" dirty="0">
              <a:solidFill>
                <a:srgbClr val="FFFFFF"/>
              </a:solidFill>
              <a:latin typeface="Arial Black" panose="020B0A04020102020204" pitchFamily="34" charset="0"/>
              <a:cs typeface="Calibri" panose="020F0502020204030204" pitchFamily="34" charset="0"/>
              <a:sym typeface="Arial"/>
            </a:endParaRPr>
          </a:p>
        </p:txBody>
      </p:sp>
      <p:cxnSp>
        <p:nvCxnSpPr>
          <p:cNvPr id="1607" name="Straight Connector 1606">
            <a:extLst>
              <a:ext uri="{FF2B5EF4-FFF2-40B4-BE49-F238E27FC236}">
                <a16:creationId xmlns="" xmlns:a16="http://schemas.microsoft.com/office/drawing/2014/main" id="{F419B8CC-D613-4233-9F39-791F20CCB223}"/>
              </a:ext>
            </a:extLst>
          </p:cNvPr>
          <p:cNvCxnSpPr>
            <a:cxnSpLocks/>
          </p:cNvCxnSpPr>
          <p:nvPr/>
        </p:nvCxnSpPr>
        <p:spPr bwMode="auto">
          <a:xfrm>
            <a:off x="0" y="728604"/>
            <a:ext cx="4548851" cy="0"/>
          </a:xfrm>
          <a:prstGeom prst="line">
            <a:avLst/>
          </a:prstGeom>
          <a:solidFill>
            <a:schemeClr val="bg1"/>
          </a:solidFill>
          <a:ln w="12700" cap="rnd"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25" name="Group 1624">
            <a:extLst>
              <a:ext uri="{FF2B5EF4-FFF2-40B4-BE49-F238E27FC236}">
                <a16:creationId xmlns="" xmlns:a16="http://schemas.microsoft.com/office/drawing/2014/main" id="{132C6632-254E-44B4-95C5-40C199DB6294}"/>
              </a:ext>
            </a:extLst>
          </p:cNvPr>
          <p:cNvGrpSpPr/>
          <p:nvPr/>
        </p:nvGrpSpPr>
        <p:grpSpPr>
          <a:xfrm>
            <a:off x="2915279" y="3584013"/>
            <a:ext cx="2432333" cy="1982752"/>
            <a:chOff x="5604663" y="2320025"/>
            <a:chExt cx="2223881" cy="1812829"/>
          </a:xfrm>
        </p:grpSpPr>
        <p:sp>
          <p:nvSpPr>
            <p:cNvPr id="1621" name="Freeform: Shape 1620">
              <a:extLst>
                <a:ext uri="{FF2B5EF4-FFF2-40B4-BE49-F238E27FC236}">
                  <a16:creationId xmlns="" xmlns:a16="http://schemas.microsoft.com/office/drawing/2014/main" id="{DBC55061-0F9F-46F3-8CF1-509A37BD2E42}"/>
                </a:ext>
              </a:extLst>
            </p:cNvPr>
            <p:cNvSpPr/>
            <p:nvPr/>
          </p:nvSpPr>
          <p:spPr bwMode="auto">
            <a:xfrm>
              <a:off x="5604664" y="232002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sp>
          <p:nvSpPr>
            <p:cNvPr id="1622" name="Freeform: Shape 1621">
              <a:extLst>
                <a:ext uri="{FF2B5EF4-FFF2-40B4-BE49-F238E27FC236}">
                  <a16:creationId xmlns="" xmlns:a16="http://schemas.microsoft.com/office/drawing/2014/main" id="{EE413F99-CFBD-4CFE-A731-E2DC51C6740C}"/>
                </a:ext>
              </a:extLst>
            </p:cNvPr>
            <p:cNvSpPr/>
            <p:nvPr/>
          </p:nvSpPr>
          <p:spPr bwMode="auto">
            <a:xfrm rot="5400000">
              <a:off x="7308514" y="2318117"/>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sp>
          <p:nvSpPr>
            <p:cNvPr id="1623" name="Freeform: Shape 1622">
              <a:extLst>
                <a:ext uri="{FF2B5EF4-FFF2-40B4-BE49-F238E27FC236}">
                  <a16:creationId xmlns="" xmlns:a16="http://schemas.microsoft.com/office/drawing/2014/main" id="{597747DD-FB40-4073-BD4F-101D4A642018}"/>
                </a:ext>
              </a:extLst>
            </p:cNvPr>
            <p:cNvSpPr/>
            <p:nvPr/>
          </p:nvSpPr>
          <p:spPr bwMode="auto">
            <a:xfrm rot="16200000" flipV="1">
              <a:off x="7308514" y="3612823"/>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sp>
          <p:nvSpPr>
            <p:cNvPr id="1624" name="Freeform: Shape 1623">
              <a:extLst>
                <a:ext uri="{FF2B5EF4-FFF2-40B4-BE49-F238E27FC236}">
                  <a16:creationId xmlns="" xmlns:a16="http://schemas.microsoft.com/office/drawing/2014/main" id="{79806574-279A-4ACA-B1CA-F121B631AFAE}"/>
                </a:ext>
              </a:extLst>
            </p:cNvPr>
            <p:cNvSpPr/>
            <p:nvPr/>
          </p:nvSpPr>
          <p:spPr bwMode="auto">
            <a:xfrm flipV="1">
              <a:off x="5604663" y="3610915"/>
              <a:ext cx="518122" cy="521939"/>
            </a:xfrm>
            <a:custGeom>
              <a:avLst/>
              <a:gdLst>
                <a:gd name="connsiteX0" fmla="*/ 0 w 518122"/>
                <a:gd name="connsiteY0" fmla="*/ 0 h 521939"/>
                <a:gd name="connsiteX1" fmla="*/ 518122 w 518122"/>
                <a:gd name="connsiteY1" fmla="*/ 0 h 521939"/>
                <a:gd name="connsiteX2" fmla="*/ 518122 w 518122"/>
                <a:gd name="connsiteY2" fmla="*/ 67327 h 521939"/>
                <a:gd name="connsiteX3" fmla="*/ 67328 w 518122"/>
                <a:gd name="connsiteY3" fmla="*/ 67327 h 521939"/>
                <a:gd name="connsiteX4" fmla="*/ 67328 w 518122"/>
                <a:gd name="connsiteY4" fmla="*/ 521939 h 521939"/>
                <a:gd name="connsiteX5" fmla="*/ 1 w 518122"/>
                <a:gd name="connsiteY5" fmla="*/ 521939 h 521939"/>
                <a:gd name="connsiteX6" fmla="*/ 1 w 518122"/>
                <a:gd name="connsiteY6" fmla="*/ 67327 h 521939"/>
                <a:gd name="connsiteX7" fmla="*/ 0 w 518122"/>
                <a:gd name="connsiteY7" fmla="*/ 67327 h 52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122" h="521939">
                  <a:moveTo>
                    <a:pt x="0" y="0"/>
                  </a:moveTo>
                  <a:lnTo>
                    <a:pt x="518122" y="0"/>
                  </a:lnTo>
                  <a:lnTo>
                    <a:pt x="518122" y="67327"/>
                  </a:lnTo>
                  <a:lnTo>
                    <a:pt x="67328" y="67327"/>
                  </a:lnTo>
                  <a:lnTo>
                    <a:pt x="67328" y="521939"/>
                  </a:lnTo>
                  <a:lnTo>
                    <a:pt x="1" y="521939"/>
                  </a:lnTo>
                  <a:lnTo>
                    <a:pt x="1" y="67327"/>
                  </a:lnTo>
                  <a:lnTo>
                    <a:pt x="0" y="67327"/>
                  </a:lnTo>
                  <a:close/>
                </a:path>
              </a:pathLst>
            </a:custGeom>
            <a:solidFill>
              <a:schemeClr val="bg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FF0000"/>
                </a:buClr>
                <a:buSzPct val="115000"/>
                <a:defRPr/>
              </a:pPr>
              <a:endParaRPr lang="en-US" sz="2400" dirty="0" err="1">
                <a:solidFill>
                  <a:srgbClr val="4D4D4F"/>
                </a:solidFill>
                <a:latin typeface="Calibri"/>
                <a:cs typeface="Arial"/>
                <a:sym typeface="Arial"/>
              </a:endParaRPr>
            </a:p>
          </p:txBody>
        </p:sp>
      </p:grpSp>
      <p:sp>
        <p:nvSpPr>
          <p:cNvPr id="3" name="Footer Placeholder 2" hidden="1"/>
          <p:cNvSpPr>
            <a:spLocks noGrp="1"/>
          </p:cNvSpPr>
          <p:nvPr>
            <p:ph type="ftr" sz="quarter" idx="11"/>
          </p:nvPr>
        </p:nvSpPr>
        <p:spPr/>
        <p:txBody>
          <a:bodyPr/>
          <a:lstStyle/>
          <a:p>
            <a:pPr>
              <a:buClr>
                <a:srgbClr val="FF0000"/>
              </a:buClr>
              <a:defRPr/>
            </a:pPr>
            <a:r>
              <a:rPr lang="en-US" smtClean="0">
                <a:solidFill>
                  <a:srgbClr val="FFFFFF">
                    <a:lumMod val="75000"/>
                  </a:srgbClr>
                </a:solidFill>
                <a:cs typeface="Arial"/>
                <a:sym typeface="Arial"/>
              </a:rPr>
              <a:t> [Internal Use] for Check Point employees​</a:t>
            </a:r>
            <a:endParaRPr lang="en-US">
              <a:solidFill>
                <a:srgbClr val="FFFFFF">
                  <a:lumMod val="75000"/>
                </a:srgbClr>
              </a:solidFill>
              <a:cs typeface="Arial"/>
              <a:sym typeface="Arial"/>
            </a:endParaRPr>
          </a:p>
        </p:txBody>
      </p:sp>
      <p:pic>
        <p:nvPicPr>
          <p:cNvPr id="18" name="Picture 17" descr="A picture containing comb&#10;&#10;Description automatically generated">
            <a:extLst>
              <a:ext uri="{FF2B5EF4-FFF2-40B4-BE49-F238E27FC236}">
                <a16:creationId xmlns="" xmlns:a16="http://schemas.microsoft.com/office/drawing/2014/main" id="{626FC0C1-C021-44BE-99AB-77D0D0A5958F}"/>
              </a:ext>
            </a:extLst>
          </p:cNvPr>
          <p:cNvPicPr>
            <a:picLocks noChangeAspect="1"/>
          </p:cNvPicPr>
          <p:nvPr/>
        </p:nvPicPr>
        <p:blipFill rotWithShape="1">
          <a:blip r:embed="rId4" cstate="screen">
            <a:grayscl/>
            <a:alphaModFix amt="70000"/>
            <a:extLst>
              <a:ext uri="{28A0092B-C50C-407E-A947-70E740481C1C}">
                <a14:useLocalDpi xmlns:a14="http://schemas.microsoft.com/office/drawing/2010/main" val="0"/>
              </a:ext>
            </a:extLst>
          </a:blip>
          <a:srcRect/>
          <a:stretch/>
        </p:blipFill>
        <p:spPr>
          <a:xfrm>
            <a:off x="9031937" y="233366"/>
            <a:ext cx="3351945" cy="1571753"/>
          </a:xfrm>
          <a:prstGeom prst="rect">
            <a:avLst/>
          </a:prstGeom>
        </p:spPr>
      </p:pic>
      <p:sp>
        <p:nvSpPr>
          <p:cNvPr id="15" name="TextBox 14"/>
          <p:cNvSpPr txBox="1"/>
          <p:nvPr/>
        </p:nvSpPr>
        <p:spPr bwMode="auto">
          <a:xfrm>
            <a:off x="6783415" y="3503836"/>
            <a:ext cx="2409890" cy="523220"/>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800" dirty="0">
                <a:solidFill>
                  <a:srgbClr val="FFFFFF"/>
                </a:solidFill>
                <a:latin typeface="Calibri"/>
                <a:cs typeface="Arial" panose="020B0604020202020204" pitchFamily="34" charset="0"/>
              </a:rPr>
              <a:t>f</a:t>
            </a:r>
            <a:r>
              <a:rPr lang="en-US" sz="2800" dirty="0" smtClean="0">
                <a:solidFill>
                  <a:srgbClr val="FFFFFF"/>
                </a:solidFill>
                <a:latin typeface="Calibri"/>
                <a:cs typeface="Arial" panose="020B0604020202020204" pitchFamily="34" charset="0"/>
              </a:rPr>
              <a:t>rom</a:t>
            </a:r>
            <a:r>
              <a:rPr lang="en-US" sz="2800" dirty="0" smtClean="0">
                <a:solidFill>
                  <a:srgbClr val="000000"/>
                </a:solidFill>
                <a:latin typeface="Calibri"/>
                <a:cs typeface="Arial" panose="020B0604020202020204" pitchFamily="34" charset="0"/>
              </a:rPr>
              <a:t> </a:t>
            </a:r>
            <a:r>
              <a:rPr lang="en-US" sz="2800" dirty="0" smtClean="0">
                <a:solidFill>
                  <a:srgbClr val="D51067"/>
                </a:solidFill>
                <a:latin typeface="Calibri"/>
                <a:cs typeface="Arial" panose="020B0604020202020204" pitchFamily="34" charset="0"/>
              </a:rPr>
              <a:t>anywhere</a:t>
            </a:r>
          </a:p>
        </p:txBody>
      </p:sp>
      <p:sp>
        <p:nvSpPr>
          <p:cNvPr id="16" name="TextBox 15"/>
          <p:cNvSpPr txBox="1"/>
          <p:nvPr/>
        </p:nvSpPr>
        <p:spPr bwMode="auto">
          <a:xfrm>
            <a:off x="6783415" y="4621388"/>
            <a:ext cx="2853538" cy="523220"/>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800" dirty="0" smtClean="0">
                <a:solidFill>
                  <a:srgbClr val="FFFFFF"/>
                </a:solidFill>
                <a:latin typeface="Calibri"/>
                <a:cs typeface="Arial" panose="020B0604020202020204" pitchFamily="34" charset="0"/>
              </a:rPr>
              <a:t>on </a:t>
            </a:r>
            <a:r>
              <a:rPr lang="en-US" sz="2800" dirty="0" smtClean="0">
                <a:solidFill>
                  <a:srgbClr val="D51067"/>
                </a:solidFill>
                <a:latin typeface="Calibri"/>
                <a:cs typeface="Arial" panose="020B0604020202020204" pitchFamily="34" charset="0"/>
              </a:rPr>
              <a:t>any application</a:t>
            </a:r>
          </a:p>
        </p:txBody>
      </p:sp>
      <p:sp>
        <p:nvSpPr>
          <p:cNvPr id="19" name="TextBox 18"/>
          <p:cNvSpPr txBox="1"/>
          <p:nvPr/>
        </p:nvSpPr>
        <p:spPr bwMode="auto">
          <a:xfrm>
            <a:off x="6783415" y="4062612"/>
            <a:ext cx="2717667" cy="523220"/>
          </a:xfrm>
          <a:prstGeom prst="rect">
            <a:avLst/>
          </a:prstGeom>
          <a:noFill/>
          <a:ln>
            <a:noFill/>
          </a:ln>
          <a:effectLst/>
        </p:spPr>
        <p:txBody>
          <a:bodyPr vert="horz" wrap="none" lIns="91440" tIns="45720" rIns="91440" bIns="45720" numCol="1" rtlCol="0" anchor="ctr" anchorCtr="0" compatLnSpc="1">
            <a:prstTxWarp prst="textNoShape">
              <a:avLst/>
            </a:prstTxWarp>
            <a:spAutoFit/>
          </a:bodyPr>
          <a:lstStyle/>
          <a:p>
            <a:pPr>
              <a:spcBef>
                <a:spcPts val="0"/>
              </a:spcBef>
              <a:buClr>
                <a:srgbClr val="FF0000"/>
              </a:buClr>
            </a:pPr>
            <a:r>
              <a:rPr lang="en-US" sz="2800" dirty="0" smtClean="0">
                <a:solidFill>
                  <a:srgbClr val="FFFFFF"/>
                </a:solidFill>
                <a:latin typeface="Calibri"/>
                <a:cs typeface="Arial" panose="020B0604020202020204" pitchFamily="34" charset="0"/>
              </a:rPr>
              <a:t>across </a:t>
            </a:r>
            <a:r>
              <a:rPr lang="en-US" sz="2800" dirty="0" smtClean="0">
                <a:solidFill>
                  <a:srgbClr val="D51067"/>
                </a:solidFill>
                <a:latin typeface="Calibri"/>
                <a:cs typeface="Arial" panose="020B0604020202020204" pitchFamily="34" charset="0"/>
              </a:rPr>
              <a:t>any device</a:t>
            </a:r>
          </a:p>
        </p:txBody>
      </p:sp>
      <p:sp>
        <p:nvSpPr>
          <p:cNvPr id="2" name="Date Placeholder 1" hidden="1"/>
          <p:cNvSpPr>
            <a:spLocks noGrp="1"/>
          </p:cNvSpPr>
          <p:nvPr>
            <p:ph type="dt" sz="half" idx="12"/>
          </p:nvPr>
        </p:nvSpPr>
        <p:spPr/>
        <p:txBody>
          <a:bodyPr/>
          <a:lstStyle/>
          <a:p>
            <a:pPr>
              <a:buClr>
                <a:srgbClr val="FF0000"/>
              </a:buClr>
            </a:pPr>
            <a:endParaRPr lang="en-US">
              <a:solidFill>
                <a:srgbClr val="4D4D4F">
                  <a:tint val="75000"/>
                </a:srgbClr>
              </a:solidFill>
            </a:endParaRPr>
          </a:p>
        </p:txBody>
      </p:sp>
    </p:spTree>
    <p:extLst>
      <p:ext uri="{BB962C8B-B14F-4D97-AF65-F5344CB8AC3E}">
        <p14:creationId xmlns:p14="http://schemas.microsoft.com/office/powerpoint/2010/main" val="72597774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CP_SKO_202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7" id="{247DBAB8-53DB-4B57-8910-0D47B56E9159}" vid="{F7071BE7-2F89-462F-BAB0-003E502F2C94}"/>
    </a:ext>
  </a:extLst>
</a:theme>
</file>

<file path=ppt/theme/theme2.xml><?xml version="1.0" encoding="utf-8"?>
<a:theme xmlns:a="http://schemas.openxmlformats.org/drawingml/2006/main" name="4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D7E1EAB-EACA-46D1-AACA-D56F38094808}" vid="{386D7FCA-48BA-4D76-87E7-CF68AF356E51}"/>
    </a:ext>
  </a:extLst>
</a:theme>
</file>

<file path=ppt/theme/theme3.xml><?xml version="1.0" encoding="utf-8"?>
<a:theme xmlns:a="http://schemas.openxmlformats.org/drawingml/2006/main" name="5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square" lIns="91440" tIns="45720" rIns="91440" bIns="45720" numCol="1" rtlCol="0" anchor="ctr" anchorCtr="0" compatLnSpc="1">
        <a:prstTxWarp prst="textNoShape">
          <a:avLst/>
        </a:prstTxWarp>
        <a:spAutoFit/>
      </a:bodyPr>
      <a:lstStyle>
        <a:defPPr>
          <a:spcBef>
            <a:spcPts val="0"/>
          </a:spcBef>
          <a:defRPr sz="2400" dirty="0" smtClean="0">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025B39BA-F25C-447C-937E-96BAE47189D4}" vid="{505B4C0F-2AEF-4B5C-8F2D-E8965B74110E}"/>
    </a:ext>
  </a:extLst>
</a:theme>
</file>

<file path=ppt/theme/theme4.xml><?xml version="1.0" encoding="utf-8"?>
<a:theme xmlns:a="http://schemas.openxmlformats.org/drawingml/2006/main" name="1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square" lIns="91440" tIns="45720" rIns="91440" bIns="45720" numCol="1" rtlCol="0" anchor="ctr" anchorCtr="0" compatLnSpc="1">
        <a:prstTxWarp prst="textNoShape">
          <a:avLst/>
        </a:prstTxWarp>
        <a:spAutoFit/>
      </a:bodyPr>
      <a:lstStyle>
        <a:defPPr>
          <a:spcBef>
            <a:spcPts val="0"/>
          </a:spcBef>
          <a:defRPr sz="2400" dirty="0" smtClean="0">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nk.potx" id="{025B39BA-F25C-447C-937E-96BAE47189D4}" vid="{505B4C0F-2AEF-4B5C-8F2D-E8965B74110E}"/>
    </a:ext>
  </a:extLst>
</a:theme>
</file>

<file path=ppt/theme/theme5.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10050</TotalTime>
  <Words>1500</Words>
  <Application>Microsoft Office PowerPoint</Application>
  <PresentationFormat>Custom</PresentationFormat>
  <Paragraphs>467</Paragraphs>
  <Slides>29</Slides>
  <Notes>22</Notes>
  <HiddenSlides>8</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29</vt:i4>
      </vt:variant>
    </vt:vector>
  </HeadingPairs>
  <TitlesOfParts>
    <vt:vector size="48" baseType="lpstr">
      <vt:lpstr>Arial</vt:lpstr>
      <vt:lpstr>Arial </vt:lpstr>
      <vt:lpstr>Arial Black</vt:lpstr>
      <vt:lpstr>Arial Narrow</vt:lpstr>
      <vt:lpstr>Bahnschrift</vt:lpstr>
      <vt:lpstr>Bahnschrift SemiBold</vt:lpstr>
      <vt:lpstr>Calibri</vt:lpstr>
      <vt:lpstr>Ciscolight</vt:lpstr>
      <vt:lpstr>Helvetica</vt:lpstr>
      <vt:lpstr>Helvetica Neue</vt:lpstr>
      <vt:lpstr>Noto Sans Symbols</vt:lpstr>
      <vt:lpstr>Segoe UI</vt:lpstr>
      <vt:lpstr>Segoe UI Light</vt:lpstr>
      <vt:lpstr>Times</vt:lpstr>
      <vt:lpstr>Wingdings</vt:lpstr>
      <vt:lpstr>1_CP_SKO_2021</vt:lpstr>
      <vt:lpstr>4_CP_CorpTemp2020 (1)</vt:lpstr>
      <vt:lpstr>5_CP_CorpTemp2020 (1)</vt:lpstr>
      <vt:lpstr>1_CP_CorpTemp2020 (1)</vt:lpstr>
      <vt:lpstr>PowerPoint Presentation</vt:lpstr>
      <vt:lpstr>Hackers Immediately  Took advantage</vt:lpstr>
      <vt:lpstr>We Helped Organizations Stay Secure During this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NEW WORKFORCE DRIVERS</vt:lpstr>
      <vt:lpstr>      HARMONY:        360° END-USER PROTECTION  AGAINST KNOWN AND ZERO-DAY THREATS</vt:lpstr>
      <vt:lpstr>      HARMONY:         END-USER PRODUCTIVITY MINIMIZING IMPACT AND IMPROVING PRODUCTIVITY</vt:lpstr>
      <vt:lpstr>      HARMONY:         WORKFORCE RESILIENCY HELPING BUSINESSES DELIVER THE INTENDED OUTCOME</vt:lpstr>
      <vt:lpstr>PowerPoint Presentation</vt:lpstr>
      <vt:lpstr>PowerPoint Presentation</vt:lpstr>
      <vt:lpstr>PowerPoint Presentation</vt:lpstr>
      <vt:lpstr>PowerPoint Presentation</vt:lpstr>
      <vt:lpstr>PowerPoint Presentation</vt:lpstr>
      <vt:lpstr>HARMONIZE security for the Workforce</vt:lpstr>
      <vt:lpstr>PowerPoint Presentation</vt:lpstr>
      <vt:lpstr>PowerPoint Presentation</vt:lpstr>
      <vt:lpstr>PowerPoint Presentation</vt:lpstr>
      <vt:lpstr>Across the enterprise</vt:lpstr>
      <vt:lpstr>You can try and build your own security stack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Prost</dc:creator>
  <cp:lastModifiedBy>Hunter Markman</cp:lastModifiedBy>
  <cp:revision>73</cp:revision>
  <cp:lastPrinted>2013-06-12T23:53:29Z</cp:lastPrinted>
  <dcterms:created xsi:type="dcterms:W3CDTF">2021-02-19T20:47:28Z</dcterms:created>
  <dcterms:modified xsi:type="dcterms:W3CDTF">2021-03-04T11:55:30Z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NoClassification</vt:lpwstr>
  </property>
  <property fmtid="{D5CDD505-2E9C-101B-9397-08002B2CF9AE}" pid="3" name="ClassificationDisplay">
    <vt:lpwstr>[No Classification] </vt:lpwstr>
  </property>
  <property fmtid="{D5CDD505-2E9C-101B-9397-08002B2CF9AE}" pid="4" name="ClassificationEntries">
    <vt:lpwstr>50</vt:lpwstr>
  </property>
  <property fmtid="{D5CDD505-2E9C-101B-9397-08002B2CF9AE}" pid="5" name="Classification_1">
    <vt:lpwstr>WGB8ZnR5dHdGZkpmfmpwanSJPnOXICeDOz0rm46QczeDLSQubzs0Nj4nVFE=</vt:lpwstr>
  </property>
  <property fmtid="{D5CDD505-2E9C-101B-9397-08002B2CF9AE}" pid="6" name="Classification_2">
    <vt:lpwstr>WGB8ZnR5dHdGZEpifGp2YXSJPnOGKjqRIDAtgZ+dKSlIOjUgNYJfIS8pJSpATw==</vt:lpwstr>
  </property>
  <property fmtid="{D5CDD505-2E9C-101B-9397-08002B2CF9AE}" pid="7" name="Classification_3">
    <vt:lpwstr>WGB8ZnR5dHdGZEpifGp2Z3SJPnOVNzuDLDc8io9POjWWKS5+hjkhMjRcVA==</vt:lpwstr>
  </property>
  <property fmtid="{D5CDD505-2E9C-101B-9397-08002B2CF9AE}" pid="8" name="Classification_4">
    <vt:lpwstr>WGB8ZnR5dHdGZEpifGp2ZHSJPnONLDOfJS1oPY6HPDeaKzEgMFKWg5qNj1oiLyQ0NEBC</vt:lpwstr>
  </property>
  <property fmtid="{D5CDD505-2E9C-101B-9397-08002B2CF9AE}" pid="9" name="Classification_5">
    <vt:lpwstr>WGB1f2l7dXVVd0FidWJ8aGduU4mIfoaSOiA6hoiALSFIOjUgNYJfIS8pJSpATw==</vt:lpwstr>
  </property>
  <property fmtid="{D5CDD505-2E9C-101B-9397-08002B2CF9AE}" pid="10" name="Verifier">
    <vt:lpwstr>IyCHJSc6Ni2APpMzOzkqPA==</vt:lpwstr>
  </property>
  <property fmtid="{D5CDD505-2E9C-101B-9397-08002B2CF9AE}" pid="11" name="PolicyName">
    <vt:lpwstr>IyBkiiooNjePMZkxLiQsPTo=</vt:lpwstr>
  </property>
  <property fmtid="{D5CDD505-2E9C-101B-9397-08002B2CF9AE}" pid="12" name="Version">
    <vt:lpwstr>Xw==</vt:lpwstr>
  </property>
  <property fmtid="{D5CDD505-2E9C-101B-9397-08002B2CF9AE}" pid="13" name="PolicyID">
    <vt:lpwstr/>
  </property>
  <property fmtid="{D5CDD505-2E9C-101B-9397-08002B2CF9AE}" pid="14" name="DomainID">
    <vt:lpwstr/>
  </property>
  <property fmtid="{D5CDD505-2E9C-101B-9397-08002B2CF9AE}" pid="15" name="HText">
    <vt:lpwstr/>
  </property>
  <property fmtid="{D5CDD505-2E9C-101B-9397-08002B2CF9AE}" pid="16" name="FText">
    <vt:lpwstr/>
  </property>
  <property fmtid="{D5CDD505-2E9C-101B-9397-08002B2CF9AE}" pid="17" name="WMark">
    <vt:lpwstr/>
  </property>
  <property fmtid="{D5CDD505-2E9C-101B-9397-08002B2CF9AE}" pid="18" name="Set">
    <vt:lpwstr>Ky4oOiM=</vt:lpwstr>
  </property>
  <property fmtid="{D5CDD505-2E9C-101B-9397-08002B2CF9AE}" pid="19" name="Classification_6">
    <vt:lpwstr>W2B1eml7dXVVd0FidWR8aGZpU4mIfoaSOiA6hoiALSFILC4wJoaAkj+PjISTlJGalp6GQZOKn08tLiY8OigtIFY=</vt:lpwstr>
  </property>
  <property fmtid="{D5CDD505-2E9C-101B-9397-08002B2CF9AE}" pid="20" name="Classification_7">
    <vt:lpwstr>VWBzZnR5dHBGbkphfmp0anSYPnOGKjqRIDAtgZ+dKSlIKy8sNSmHm5qPj5Gflo+BUZOdgksmOD0oSDcrOSA=</vt:lpwstr>
  </property>
  <property fmtid="{D5CDD505-2E9C-101B-9397-08002B2CF9AE}" pid="21" name="Classification_8">
    <vt:lpwstr>VWBzZnR5dHBGbkpneGp0ZHSYPnOVNzuDLDc8io9PKy+aKYUmPIyHmI+DjY+EUYKakksxJTkkXzAsKT8=</vt:lpwstr>
  </property>
  <property fmtid="{D5CDD505-2E9C-101B-9397-08002B2CF9AE}" pid="22" name="Classification_9">
    <vt:lpwstr>VWBzZnR5dHBGZkBofmB/YGZ5MoV+jT2QITgxTzmROzGBISYxMY1fkJWFhSGTl4SWlICdhp6RXJeGiEgtPyUtPSIyMzs=</vt:lpwstr>
  </property>
  <property fmtid="{D5CDD505-2E9C-101B-9397-08002B2CF9AE}" pid="23" name="Classification_10">
    <vt:lpwstr>VWB8ZnR5dHBGZkpnfWp2YnSJPnOGKjqRIDAtgZ+dKSlIKy8sNSmHm5qPj5Gflo+BUZOdgksmOD0oSDcrOSA=</vt:lpwstr>
  </property>
  <property fmtid="{D5CDD505-2E9C-101B-9397-08002B2CF9AE}" pid="24" name="Classification_11">
    <vt:lpwstr>VWB8ZnR5dHBGZkpne2p3ZHSJPnOVNzuDLDc8io9PKy+aKYUmPIyHmI+DjY+EUYKakksxJTkkXzAsKT8=</vt:lpwstr>
  </property>
  <property fmtid="{D5CDD505-2E9C-101B-9397-08002B2CF9AE}" pid="25" name="Classification_12">
    <vt:lpwstr>VGB9ZnR5dHBGY0pgd2p0a3SJPnOGKjqRIDAtgZ+dKSlIKy8sNSmHm5qPj5Gflo+BUZOdgksmOD0oSD5YQlxcPVZH</vt:lpwstr>
  </property>
  <property fmtid="{D5CDD505-2E9C-101B-9397-08002B2CF9AE}" pid="26" name="Classification_13">
    <vt:lpwstr>VGB9ZnR5dHBGY0pgd2p2YXSJPnOVNzuDLDc8io9PKy+aKYUmPIyHmI+DjY+EUYKakksxJTkkXzlfUkNeWFxc</vt:lpwstr>
  </property>
  <property fmtid="{D5CDD505-2E9C-101B-9397-08002B2CF9AE}" pid="27" name="Classification_14">
    <vt:lpwstr>XH5re3Zmd3RXY1BhdWVyaGRgU5iIfpeYJzIhi46aPCySJH4mPoCFM5yEgYKbj46ckYRcjJ+ISTcjLDJDOFpbIFZaT0Y=</vt:lpwstr>
  </property>
  <property fmtid="{D5CDD505-2E9C-101B-9397-08002B2CF9AE}" pid="28" name="Classification_15">
    <vt:lpwstr>XH5re3Zmd3RXY1BmdWBxaGVuU5iIfoSFJiAtjJ+RLH6QIiwklIqMlpyHlI6ZkZVbnJ+fVDMvOzVEKEVZRVxBIFc=</vt:lpwstr>
  </property>
  <property fmtid="{D5CDD505-2E9C-101B-9397-08002B2CF9AE}" pid="29" name="Classification_16">
    <vt:lpwstr>XH1rfWl7dXVSd0FidWF8aGZhU4mIfoaSOiA6hoiALSFIKy8sNSmHm5qPj5Gflo+BUZOdgksmOD0oSD5YQlxcPVZG</vt:lpwstr>
  </property>
  <property fmtid="{D5CDD505-2E9C-101B-9397-08002B2CF9AE}" pid="30" name="Classification_17">
    <vt:lpwstr>XH1rfWl7dXVSd0FidWF8aGdhU4mIfoSFJiAtjJ+RLH6QIiwklIqMlpyHlI6ZkZVbnJ+fVDMvOzVEKEVZRVxBIFc=</vt:lpwstr>
  </property>
  <property fmtid="{D5CDD505-2E9C-101B-9397-08002B2CF9AE}" pid="31" name="Classification_18">
    <vt:lpwstr>XH1rfWl7dXVSd0FidWNzaGFpU4mIfpeYJzIhi46aPCySJH4mPoCFM5yEgYKbj46ckYRcjJ+ISTcjLDJDOFpbIFZaT0Y=</vt:lpwstr>
  </property>
  <property fmtid="{D5CDD505-2E9C-101B-9397-08002B2CF9AE}" pid="32" name="Classification_19">
    <vt:lpwstr>XH1rfWl7dXVSd0FidWN9aGRtU4mIfoSFJiAtjJ+RLH6QIiwklIqMlpyHlI6ZkZVbnJ+fVDMvOzVEKEVZRVxBIFc=</vt:lpwstr>
  </property>
  <property fmtid="{D5CDD505-2E9C-101B-9397-08002B2CF9AE}" pid="33" name="Classification_20">
    <vt:lpwstr>XH1rcWl7dXVSd0NofmR/Z2x5I4V+iztXijgpnJidLiyQKTEsO4dfmYuEi4yAjI41nJiXjJuVnZ2HkV2NmoFXWjI/MDogLCBPLiAvOENc</vt:lpwstr>
  </property>
  <property fmtid="{D5CDD505-2E9C-101B-9397-08002B2CF9AE}" pid="34" name="Classification_21">
    <vt:lpwstr>XH1reHBmd3RXY1Bjf2p1ZW5sQWiEiG8lLCc8nYKXPCCXc36PgCErPi8/K0w0Oi05T0E=</vt:lpwstr>
  </property>
  <property fmtid="{D5CDD505-2E9C-101B-9397-08002B2CF9AE}" pid="35" name="Classification_22">
    <vt:lpwstr>XH1reHBmd3RXY1Bjf2p1am5pR2iEiG8nOzs8ioiALSFIIjEtO4SUgJAsh4mVnIqFkJmcm16GnZlSLycmOiE8QylaOzI8M19T</vt:lpwstr>
  </property>
  <property fmtid="{D5CDD505-2E9C-101B-9397-08002B2CF9AE}" pid="36" name="Classification_23">
    <vt:lpwstr>XH1re3Nmd3RXY1BjfWpxYm5rR2iViG85JnSLg4qHOyyVISYkIICLnUSei4SZjCGWl5WRhICKm5qdS5CBmFc/US41Pjw6LQ==</vt:lpwstr>
  </property>
  <property fmtid="{D5CDD505-2E9C-101B-9397-08002B2CF9AE}" pid="37" name="Classification_24">
    <vt:lpwstr>XGB1cGl7dXVTd0FidWN3aGBqU4mIfoaSOiA6hoiALSFIc4aPnShJPklbVFFdT1A=</vt:lpwstr>
  </property>
  <property fmtid="{D5CDD505-2E9C-101B-9397-08002B2CF9AE}" pid="38" name="Classification_25">
    <vt:lpwstr>XGB1cGl7dXVTd0FidWR8aGZvU4mIfoSFJiAtjJ+RLH6QIiwklIqMlpyHlI6ZkZVbnJ+fVDMvOzVEKEVZRVxBIFc=</vt:lpwstr>
  </property>
  <property fmtid="{D5CDD505-2E9C-101B-9397-08002B2CF9AE}" pid="39" name="Classification_26">
    <vt:lpwstr>XGB1cGl7dXVTd0FidWV1aGdrU4mIfpeYJzIhi46aPCySJH4mPoCFM5yEgYKbj46ckYRcjJ+ISTcjLDJDOFpbIFZaT0Y=</vt:lpwstr>
  </property>
  <property fmtid="{D5CDD505-2E9C-101B-9397-08002B2CF9AE}" pid="40" name="Classification_27">
    <vt:lpwstr>XGB1cGl7dXVTd0FidWV0aGZgU4mIfoSFJiAtjJ+RLH6QIiwklIqMlpyHlI6ZkZVbnJ+fVDMvOzVEKEVZRVxBIFc=</vt:lpwstr>
  </property>
  <property fmtid="{D5CDD505-2E9C-101B-9397-08002B2CF9AE}" pid="41" name="Classification_28">
    <vt:lpwstr>XGB2eWl7dXVTd0lofml/Ymx5MoV+iztXijgpnJidLiyQKTEsO4dfkJWFhSGTl4SWlICdhp6RXJeGiEgtPyUtPStBSEdAUl9T</vt:lpwstr>
  </property>
  <property fmtid="{D5CDD505-2E9C-101B-9397-08002B2CF9AE}" pid="42" name="Classification_29">
    <vt:lpwstr>XGB2eWl7dXVTd0lofWd/Y2d5MoV+lzGEPSYhjJ+RLH5Ii4+MlUQpRUhcVExATg==</vt:lpwstr>
  </property>
  <property fmtid="{D5CDD505-2E9C-101B-9397-08002B2CF9AE}" pid="43" name="Classification_30">
    <vt:lpwstr>XGB2eWl7dXVTd0lofWh/Z2x5MoV+iztXijgpnJidLiyQKTEsO4dfkJWFhSGTl4SWlICdhp6RXJeGiEgtPyUtPStBSEdAUl9T</vt:lpwstr>
  </property>
  <property fmtid="{D5CDD505-2E9C-101B-9397-08002B2CF9AE}" pid="44" name="Classification_31">
    <vt:lpwstr>XGB2eWl7dXVTd0lofGR/YWd5MoV+lzGEPSYhjJ+RLH5Ii4+MlUQpRUhcVExATg==</vt:lpwstr>
  </property>
  <property fmtid="{D5CDD505-2E9C-101B-9397-08002B2CF9AE}" pid="45" name="Classification_32">
    <vt:lpwstr>XGB2eWl7dXVTd0lofGV/Ym15MoV+iztXijgpnJidLiyQKTEsO4dfkJWFhSGTl4SWlICdhp6RXJeGiEgtPyUtPStBSEdAUl9T</vt:lpwstr>
  </property>
  <property fmtid="{D5CDD505-2E9C-101B-9397-08002B2CF9AE}" pid="46" name="Classification_33">
    <vt:lpwstr>XGB2eWl7dXVTd0loe2B/Y2R5MoV+lzGEPSYhjJ+RLH5Ii4+MlUQpRUhcVExATg==</vt:lpwstr>
  </property>
  <property fmtid="{D5CDD505-2E9C-101B-9397-08002B2CF9AE}" pid="47" name="Classification_34">
    <vt:lpwstr>XGB2eWl7dXVTd0loe2J/YWZ5MoV+iztXijgpnJidLiyQKTEsO4dfkJWFhSGTl4SWlICdhp6RXJeGiEgtPyUtPStBSEdAUl9T</vt:lpwstr>
  </property>
  <property fmtid="{D5CDD505-2E9C-101B-9397-08002B2CF9AE}" pid="48" name="Classification_35">
    <vt:lpwstr>XGB2eWl7dXVTd0Fof2F/Z2d5I4V+lzGEPSYhjJ+RLH5Ii4+MlUQpRUhcVExATg==</vt:lpwstr>
  </property>
  <property fmtid="{D5CDD505-2E9C-101B-9397-08002B2CF9AE}" pid="49" name="Classification_36">
    <vt:lpwstr>XGB2eWl7dXVTd0FoemB/Ymd5I4V+iztXijgpnJidLiyQKTEsO4dfmYuEi4yAjI41nJiXjJuVnZ2HkV2NmoFXWjI/MDogLCBPLiAvOENc</vt:lpwstr>
  </property>
  <property fmtid="{D5CDD505-2E9C-101B-9397-08002B2CF9AE}" pid="50" name="Classification_37">
    <vt:lpwstr>XGB2eWl7dXVTd0Nofmd/Y2B5I4V+lzGEPSYhjJ+RLH5Ii4+MlUQpRUhcVExATg==</vt:lpwstr>
  </property>
  <property fmtid="{D5CDD505-2E9C-101B-9397-08002B2CF9AE}" pid="51" name="Classification_38">
    <vt:lpwstr>XGB2eWl7dXVTd0Nofmd/YGV5I4V+iztXijgpnJidLiyQKTEsO4dfkJWFhSGTl4SWlICdhp6RXJeGiEgtPyUtPStBSEdAUl9T</vt:lpwstr>
  </property>
  <property fmtid="{D5CDD505-2E9C-101B-9397-08002B2CF9AE}" pid="52" name="Classification_39">
    <vt:lpwstr>XGB2eWl7dXVTd0NofGZ/Y2N5I4V+lzGEPSYhjJ+RLH5IgpGNmyQ0IDBBICQ8M1FE</vt:lpwstr>
  </property>
  <property fmtid="{D5CDD505-2E9C-101B-9397-08002B2CF9AE}" pid="53" name="Classification_40">
    <vt:lpwstr>XGB2eWl7dXVTd0dof2Z/YWd5I4V+iztXijgpnJidLiyQKTEsO4dfkJWFhSGTl4SWlICdhp6RXJeGiEgtPyUtPStBSEdAUl9T</vt:lpwstr>
  </property>
  <property fmtid="{D5CDD505-2E9C-101B-9397-08002B2CF9AE}" pid="54" name="Classification_41">
    <vt:lpwstr>XGB2eGl7dXVTd0lofmd/ZmN5MoV+lzGEPSYhjJ+RLH5Ii4+MlUQpRUhcVExATg==</vt:lpwstr>
  </property>
  <property fmtid="{D5CDD505-2E9C-101B-9397-08002B2CF9AE}" pid="55" name="Classification_42">
    <vt:lpwstr>XGB2eGl7dXVTd0FidWF2aGFuU4mIfpqYaZckjpiHISOaKyQxPYaKSJyGjYAwnImQnJuCgJmLhlqKip5VNiYlUUs6SUBAT0JSWw==</vt:lpwstr>
  </property>
  <property fmtid="{D5CDD505-2E9C-101B-9397-08002B2CF9AE}" pid="56" name="Classification_43">
    <vt:lpwstr>XGB2eGl7dXVTd0FidWFxaGdgU4mIfoaSOiA6hoiALSFIKy8sNSmHm5qPj5Gflo+BUZOdgksmOD0oSD5YQlxcPVZG</vt:lpwstr>
  </property>
  <property fmtid="{D5CDD505-2E9C-101B-9397-08002B2CF9AE}" pid="57" name="Classification_44">
    <vt:lpwstr>XGB2eGl7dXVTd0FidWFwaGFvU4mIfoSFJiAtjJ+RLH6QIiwklIqMlpyHlI6ZkZVbnJ+fVDMvOzVEKEVZRVxBIFc=</vt:lpwstr>
  </property>
  <property fmtid="{D5CDD505-2E9C-101B-9397-08002B2CF9AE}" pid="58" name="Classification_45">
    <vt:lpwstr>XGB2eGl7dXVTd0FidWFyaGRhU4mIfpqYaZckjpiHISOaKyQxPYaKSJyGjYAwnImQnJuCgJmLhlqKip5VNiYlUUs6SUBAT0JSWw==</vt:lpwstr>
  </property>
  <property fmtid="{D5CDD505-2E9C-101B-9397-08002B2CF9AE}" pid="59" name="Classification_46">
    <vt:lpwstr>XGB2cWl7dXVTd0FidWN3aGdtU4mIfpeYJzIhi46aPCySJH4mPoCFM5yEgYKbj46ckYRcjJ+ISTcjLDJDOFpbIFZaT0Y=</vt:lpwstr>
  </property>
  <property fmtid="{D5CDD505-2E9C-101B-9397-08002B2CF9AE}" pid="60" name="Classification_47">
    <vt:lpwstr>XGB2cWl7dXVTd0FidWN3aGBhU4mIfoSFJiAtjJ+RLH6QIiwklIqMlpyHlI6ZkZVbnJ+fVDMvOzVEKEVZRVxBIFc=</vt:lpwstr>
  </property>
  <property fmtid="{D5CDD505-2E9C-101B-9397-08002B2CF9AE}" pid="61" name="Classification_48">
    <vt:lpwstr>XGB2cWl7dXVTd0FidWN3aGFuU4mIfpqYaZckjpiHISOaKyQxPYaKSJyGjYAwnImQnJuCgJmLhlqKip5VNiYlUUs6SUBAT0JSWw==</vt:lpwstr>
  </property>
  <property fmtid="{D5CDD505-2E9C-101B-9397-08002B2CF9AE}" pid="62" name="Classification_49">
    <vt:lpwstr>XGB2cWl7dXVTd0FidWN2aGRqU4mIfoaSOiA6hoiALSFIKy8sNSmHm5qPj5Gflo+BUZOdgksmOD0oSD5YQlxcPVZG</vt:lpwstr>
  </property>
  <property fmtid="{D5CDD505-2E9C-101B-9397-08002B2CF9AE}" pid="63" name="Classification_50">
    <vt:lpwstr>XGB2cWl7dXVTd0FidWN2aGRgU4mIfoSFJiAtjJ+RLH6QIiwklIqMlpyHlI6ZkZVbnJ+fVDMvOzVEKEVZRVxBIFc=</vt:lpwstr>
  </property>
  <property fmtid="{D5CDD505-2E9C-101B-9397-08002B2CF9AE}" pid="64" name="lqminfo">
    <vt:i4>3</vt:i4>
  </property>
  <property fmtid="{D5CDD505-2E9C-101B-9397-08002B2CF9AE}" pid="65" name="lqmsess">
    <vt:lpwstr>1a5f720e-7d00-4620-88a5-38245ece3927</vt:lpwstr>
  </property>
</Properties>
</file>